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12"/>
  </p:notesMasterIdLst>
  <p:handoutMasterIdLst>
    <p:handoutMasterId r:id="rId13"/>
  </p:handoutMasterIdLst>
  <p:sldIdLst>
    <p:sldId id="297" r:id="rId3"/>
    <p:sldId id="298" r:id="rId4"/>
    <p:sldId id="299" r:id="rId5"/>
    <p:sldId id="300" r:id="rId6"/>
    <p:sldId id="301" r:id="rId7"/>
    <p:sldId id="302" r:id="rId8"/>
    <p:sldId id="303" r:id="rId9"/>
    <p:sldId id="304" r:id="rId10"/>
    <p:sldId id="307" r:id="rId11"/>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6225" autoAdjust="0"/>
    <p:restoredTop sz="91276" autoAdjust="0"/>
  </p:normalViewPr>
  <p:slideViewPr>
    <p:cSldViewPr snapToGrid="0">
      <p:cViewPr>
        <p:scale>
          <a:sx n="53" d="100"/>
          <a:sy n="53" d="100"/>
        </p:scale>
        <p:origin x="-906" y="-300"/>
      </p:cViewPr>
      <p:guideLst>
        <p:guide orient="horz" pos="144"/>
        <p:guide orient="horz" pos="895"/>
        <p:guide orient="horz" pos="1484"/>
        <p:guide orient="horz" pos="1200"/>
        <p:guide orient="horz" pos="1968"/>
        <p:guide orient="horz" pos="4080"/>
        <p:guide pos="3639"/>
        <p:guide pos="325"/>
        <p:guide pos="613"/>
        <p:guide pos="7353"/>
        <p:guide pos="1190"/>
        <p:guide pos="7063"/>
        <p:guide pos="260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65954348-9BA3-4A53-8AB3-67BAC91195B2}" type="datetimeFigureOut">
              <a:rPr lang="en-US"/>
              <a:pPr>
                <a:defRPr/>
              </a:pPr>
              <a:t>7/29/2008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A01EE6E-98DC-4B21-A8BA-2515EA1D1F3C}"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a:t>© </a:t>
            </a:r>
            <a:r>
              <a:rPr lang="en-US" dirty="0" smtClean="0"/>
              <a:t>2008 </a:t>
            </a:r>
            <a:r>
              <a:rPr lang="en-US" dirty="0"/>
              <a:t>Microsoft Corporation. All rights reserved. 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0EA46EE7-CB15-452E-A913-9C123FAA6ED3}" type="datetimeFigureOut">
              <a:rPr lang="en-US"/>
              <a:pPr>
                <a:defRPr/>
              </a:pPr>
              <a:t>7/29/2008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22907DDD-D5F5-4BDC-A0E4-DE9693AB78B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2970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209F70BF-8EFD-4D95-91F0-897EA638B866}" type="datetime8">
              <a:rPr lang="en-US"/>
              <a:pPr defTabSz="912813" fontAlgn="base">
                <a:spcBef>
                  <a:spcPct val="0"/>
                </a:spcBef>
                <a:spcAft>
                  <a:spcPct val="0"/>
                </a:spcAft>
                <a:defRPr/>
              </a:pPr>
              <a:t>7/29/2008 1:33 PM</a:t>
            </a:fld>
            <a:endParaRPr lang="en-US"/>
          </a:p>
        </p:txBody>
      </p:sp>
      <p:sp>
        <p:nvSpPr>
          <p:cNvPr id="2970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latin typeface="Segoe"/>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latin typeface="Segoe"/>
            </a:endParaRPr>
          </a:p>
        </p:txBody>
      </p:sp>
      <p:sp>
        <p:nvSpPr>
          <p:cNvPr id="2970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B7B04D1-C376-4E04-B49C-890E32CD0E90}" type="slidenum">
              <a:rPr lang="en-US"/>
              <a:pPr defTabSz="912813" fontAlgn="base">
                <a:spcBef>
                  <a:spcPct val="0"/>
                </a:spcBef>
                <a:spcAft>
                  <a:spcPct val="0"/>
                </a:spcAft>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2867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A549130F-F55A-4CBD-AB95-DCC6F61C21E4}" type="datetime8">
              <a:rPr lang="en-US"/>
              <a:pPr defTabSz="912813" fontAlgn="base">
                <a:spcBef>
                  <a:spcPct val="0"/>
                </a:spcBef>
                <a:spcAft>
                  <a:spcPct val="0"/>
                </a:spcAft>
                <a:defRPr/>
              </a:pPr>
              <a:t>7/29/2008 1:33 PM</a:t>
            </a:fld>
            <a:endParaRPr lang="en-US"/>
          </a:p>
        </p:txBody>
      </p:sp>
      <p:sp>
        <p:nvSpPr>
          <p:cNvPr id="2867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latin typeface="Segoe"/>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latin typeface="Segoe"/>
            </a:endParaRPr>
          </a:p>
        </p:txBody>
      </p:sp>
      <p:sp>
        <p:nvSpPr>
          <p:cNvPr id="2867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BD8503D6-7440-4CCD-82B8-44A0D545E3B2}" type="slidenum">
              <a:rPr lang="en-US"/>
              <a:pPr defTabSz="912813"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27" r:id="rId3"/>
    <p:sldLayoutId id="2147483728" r:id="rId4"/>
    <p:sldLayoutId id="2147483729" r:id="rId5"/>
    <p:sldLayoutId id="2147483730" r:id="rId6"/>
    <p:sldLayoutId id="2147483731" r:id="rId7"/>
    <p:sldLayoutId id="2147483732" r:id="rId8"/>
    <p:sldLayoutId id="2147483736" r:id="rId9"/>
    <p:sldLayoutId id="2147483737" r:id="rId10"/>
    <p:sldLayoutId id="2147483738"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wmf"/></Relationships>
</file>

<file path=ppt/slides/_rels/slide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wmf"/><Relationship Id="rId4" Type="http://schemas.openxmlformats.org/officeDocument/2006/relationships/image" Target="../media/image14.wmf"/></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wmf"/><Relationship Id="rId4"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E-Science: </a:t>
            </a:r>
            <a:br>
              <a:rPr lang="en-US" dirty="0" smtClean="0"/>
            </a:br>
            <a:r>
              <a:rPr lang="en-US" dirty="0" smtClean="0"/>
              <a:t>Promoting Public Engagement</a:t>
            </a:r>
            <a:br>
              <a:rPr lang="en-US" dirty="0" smtClean="0"/>
            </a:br>
            <a:endParaRPr lang="en-US" dirty="0"/>
          </a:p>
        </p:txBody>
      </p:sp>
      <p:sp>
        <p:nvSpPr>
          <p:cNvPr id="3" name="Subtitle 2"/>
          <p:cNvSpPr>
            <a:spLocks noGrp="1"/>
          </p:cNvSpPr>
          <p:nvPr>
            <p:ph type="subTitle" idx="1"/>
          </p:nvPr>
        </p:nvSpPr>
        <p:spPr/>
        <p:txBody>
          <a:bodyPr/>
          <a:lstStyle/>
          <a:p>
            <a:r>
              <a:rPr lang="en-US" dirty="0" smtClean="0"/>
              <a:t>Wei Wang</a:t>
            </a:r>
          </a:p>
          <a:p>
            <a:r>
              <a:rPr lang="en-US" dirty="0" smtClean="0"/>
              <a:t>Associate Professor</a:t>
            </a:r>
          </a:p>
          <a:p>
            <a:r>
              <a:rPr lang="en-US" dirty="0" smtClean="0"/>
              <a:t>University of North Carolina at Chapel Hill</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p:txBody>
          <a:bodyPr/>
          <a:lstStyle/>
          <a:p>
            <a:r>
              <a:rPr lang="en-US" dirty="0" err="1" smtClean="0"/>
              <a:t>eScience</a:t>
            </a:r>
            <a:endParaRPr lang="en-US" dirty="0" smtClean="0"/>
          </a:p>
        </p:txBody>
      </p:sp>
      <p:sp>
        <p:nvSpPr>
          <p:cNvPr id="75779" name="Rectangle 3"/>
          <p:cNvSpPr>
            <a:spLocks noGrp="1"/>
          </p:cNvSpPr>
          <p:nvPr>
            <p:ph type="body" idx="1"/>
          </p:nvPr>
        </p:nvSpPr>
        <p:spPr/>
        <p:txBody>
          <a:bodyPr/>
          <a:lstStyle/>
          <a:p>
            <a:r>
              <a:rPr lang="en-US" smtClean="0"/>
              <a:t>Public engagement</a:t>
            </a:r>
          </a:p>
          <a:p>
            <a:endParaRPr lang="en-US" smtClean="0"/>
          </a:p>
          <a:p>
            <a:r>
              <a:rPr lang="en-US" smtClean="0"/>
              <a:t>Two issues</a:t>
            </a:r>
          </a:p>
          <a:p>
            <a:pPr lvl="1"/>
            <a:r>
              <a:rPr lang="en-US" smtClean="0"/>
              <a:t>Communication</a:t>
            </a:r>
          </a:p>
          <a:p>
            <a:pPr lvl="1"/>
            <a:r>
              <a:rPr lang="en-US" smtClean="0"/>
              <a:t>Computation</a:t>
            </a:r>
          </a:p>
          <a:p>
            <a:endParaRPr lang="en-US" smtClean="0"/>
          </a:p>
        </p:txBody>
      </p:sp>
      <p:pic>
        <p:nvPicPr>
          <p:cNvPr id="75780" name="Picture 4" descr="MCj04125640000[1]"/>
          <p:cNvPicPr>
            <a:picLocks noChangeAspect="1" noChangeArrowheads="1"/>
          </p:cNvPicPr>
          <p:nvPr/>
        </p:nvPicPr>
        <p:blipFill>
          <a:blip r:embed="rId3"/>
          <a:srcRect/>
          <a:stretch>
            <a:fillRect/>
          </a:stretch>
        </p:blipFill>
        <p:spPr bwMode="auto">
          <a:xfrm>
            <a:off x="6386945" y="1107208"/>
            <a:ext cx="4071505" cy="457688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fade">
                                      <p:cBhvr>
                                        <p:cTn id="7" dur="5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p:txBody>
          <a:bodyPr/>
          <a:lstStyle/>
          <a:p>
            <a:r>
              <a:rPr lang="en-US" dirty="0" smtClean="0"/>
              <a:t>An Example in Health Care</a:t>
            </a:r>
          </a:p>
        </p:txBody>
      </p:sp>
      <p:sp>
        <p:nvSpPr>
          <p:cNvPr id="76803" name="Rectangle 3"/>
          <p:cNvSpPr>
            <a:spLocks noGrp="1"/>
          </p:cNvSpPr>
          <p:nvPr>
            <p:ph type="body" idx="1"/>
          </p:nvPr>
        </p:nvSpPr>
        <p:spPr>
          <a:xfrm>
            <a:off x="507868" y="1412875"/>
            <a:ext cx="5782096" cy="3797963"/>
          </a:xfrm>
        </p:spPr>
        <p:txBody>
          <a:bodyPr/>
          <a:lstStyle/>
          <a:p>
            <a:r>
              <a:rPr lang="en-US" dirty="0" smtClean="0"/>
              <a:t>A patient may search for</a:t>
            </a:r>
          </a:p>
          <a:p>
            <a:pPr lvl="1"/>
            <a:r>
              <a:rPr lang="en-US" dirty="0" smtClean="0"/>
              <a:t>diseases with similar symptoms</a:t>
            </a:r>
          </a:p>
          <a:p>
            <a:pPr lvl="1"/>
            <a:r>
              <a:rPr lang="en-US" dirty="0" smtClean="0"/>
              <a:t>choices of treatment</a:t>
            </a:r>
          </a:p>
          <a:p>
            <a:pPr lvl="1"/>
            <a:r>
              <a:rPr lang="en-US" dirty="0" smtClean="0"/>
              <a:t>expected prognoses </a:t>
            </a:r>
          </a:p>
          <a:p>
            <a:pPr lvl="1"/>
            <a:r>
              <a:rPr lang="en-US" dirty="0" smtClean="0"/>
              <a:t>…</a:t>
            </a:r>
          </a:p>
          <a:p>
            <a:pPr lvl="1"/>
            <a:endParaRPr lang="en-US" dirty="0" smtClean="0"/>
          </a:p>
          <a:p>
            <a:r>
              <a:rPr lang="en-US" dirty="0" smtClean="0"/>
              <a:t>But may not replace the role of doctor</a:t>
            </a:r>
          </a:p>
        </p:txBody>
      </p:sp>
      <p:pic>
        <p:nvPicPr>
          <p:cNvPr id="76804" name="Picture 4" descr="MCj03632420000[1]"/>
          <p:cNvPicPr>
            <a:picLocks noChangeAspect="1" noChangeArrowheads="1"/>
          </p:cNvPicPr>
          <p:nvPr/>
        </p:nvPicPr>
        <p:blipFill>
          <a:blip r:embed="rId3"/>
          <a:srcRect/>
          <a:stretch>
            <a:fillRect/>
          </a:stretch>
        </p:blipFill>
        <p:spPr bwMode="auto">
          <a:xfrm flipH="1">
            <a:off x="6924675" y="4440238"/>
            <a:ext cx="1001713" cy="1209675"/>
          </a:xfrm>
          <a:prstGeom prst="rect">
            <a:avLst/>
          </a:prstGeom>
          <a:noFill/>
        </p:spPr>
      </p:pic>
      <p:sp>
        <p:nvSpPr>
          <p:cNvPr id="76805" name="AutoShape 5"/>
          <p:cNvSpPr>
            <a:spLocks noChangeArrowheads="1"/>
          </p:cNvSpPr>
          <p:nvPr/>
        </p:nvSpPr>
        <p:spPr bwMode="auto">
          <a:xfrm>
            <a:off x="6686550" y="712788"/>
            <a:ext cx="3311525" cy="3325812"/>
          </a:xfrm>
          <a:prstGeom prst="cloudCallout">
            <a:avLst>
              <a:gd name="adj1" fmla="val -13759"/>
              <a:gd name="adj2" fmla="val -4130"/>
            </a:avLst>
          </a:prstGeom>
          <a:ln>
            <a:noFill/>
            <a:headEnd/>
            <a:tailEnd/>
          </a:ln>
        </p:spPr>
        <p:style>
          <a:lnRef idx="1">
            <a:schemeClr val="accent5"/>
          </a:lnRef>
          <a:fillRef idx="3">
            <a:schemeClr val="accent5"/>
          </a:fillRef>
          <a:effectRef idx="2">
            <a:schemeClr val="accent5"/>
          </a:effectRef>
          <a:fontRef idx="minor">
            <a:schemeClr val="lt1"/>
          </a:fontRef>
        </p:style>
        <p:txBody>
          <a:bodyPr anchor="ctr" anchorCtr="0"/>
          <a:lstStyle/>
          <a:p>
            <a:pPr algn="ctr" defTabSz="914400"/>
            <a:r>
              <a:rPr lang="en-US" sz="3600" b="1" dirty="0"/>
              <a:t>WebMD</a:t>
            </a:r>
          </a:p>
        </p:txBody>
      </p:sp>
      <p:pic>
        <p:nvPicPr>
          <p:cNvPr id="76807" name="Picture 7" descr="MCj04041710000[1]"/>
          <p:cNvPicPr>
            <a:picLocks noChangeAspect="1" noChangeArrowheads="1"/>
          </p:cNvPicPr>
          <p:nvPr/>
        </p:nvPicPr>
        <p:blipFill>
          <a:blip r:embed="rId4"/>
          <a:srcRect/>
          <a:stretch>
            <a:fillRect/>
          </a:stretch>
        </p:blipFill>
        <p:spPr bwMode="auto">
          <a:xfrm flipH="1">
            <a:off x="8932863" y="4357688"/>
            <a:ext cx="1265237" cy="1384300"/>
          </a:xfrm>
          <a:prstGeom prst="rect">
            <a:avLst/>
          </a:prstGeom>
          <a:noFill/>
        </p:spPr>
      </p:pic>
      <p:sp>
        <p:nvSpPr>
          <p:cNvPr id="76808" name="Text Box 8"/>
          <p:cNvSpPr txBox="1">
            <a:spLocks noChangeArrowheads="1"/>
          </p:cNvSpPr>
          <p:nvPr/>
        </p:nvSpPr>
        <p:spPr bwMode="auto">
          <a:xfrm>
            <a:off x="6958013" y="5824538"/>
            <a:ext cx="1047082" cy="400110"/>
          </a:xfrm>
          <a:prstGeom prst="rect">
            <a:avLst/>
          </a:prstGeom>
          <a:noFill/>
          <a:ln w="9525">
            <a:noFill/>
            <a:miter lim="800000"/>
            <a:headEnd/>
            <a:tailEnd/>
          </a:ln>
          <a:effectLst/>
        </p:spPr>
        <p:txBody>
          <a:bodyPr wrap="none">
            <a:spAutoFit/>
          </a:bodyPr>
          <a:lstStyle/>
          <a:p>
            <a:pPr defTabSz="914400"/>
            <a:r>
              <a:rPr lang="en-US" sz="2000" b="1" dirty="0">
                <a:solidFill>
                  <a:schemeClr val="bg1"/>
                </a:solidFill>
                <a:latin typeface="Segoe" pitchFamily="34" charset="0"/>
              </a:rPr>
              <a:t>patient</a:t>
            </a:r>
          </a:p>
        </p:txBody>
      </p:sp>
      <p:sp>
        <p:nvSpPr>
          <p:cNvPr id="76809" name="Text Box 9"/>
          <p:cNvSpPr txBox="1">
            <a:spLocks noChangeArrowheads="1"/>
          </p:cNvSpPr>
          <p:nvPr/>
        </p:nvSpPr>
        <p:spPr bwMode="auto">
          <a:xfrm>
            <a:off x="9142413" y="5873750"/>
            <a:ext cx="974725" cy="396875"/>
          </a:xfrm>
          <a:prstGeom prst="rect">
            <a:avLst/>
          </a:prstGeom>
          <a:noFill/>
          <a:ln w="9525">
            <a:noFill/>
            <a:miter lim="800000"/>
            <a:headEnd/>
            <a:tailEnd/>
          </a:ln>
          <a:effectLst/>
        </p:spPr>
        <p:txBody>
          <a:bodyPr wrap="none">
            <a:spAutoFit/>
          </a:bodyPr>
          <a:lstStyle/>
          <a:p>
            <a:pPr defTabSz="914400"/>
            <a:r>
              <a:rPr lang="en-US" sz="2000" b="1" dirty="0">
                <a:solidFill>
                  <a:schemeClr val="bg1"/>
                </a:solidFill>
                <a:latin typeface="Segoe" pitchFamily="34" charset="0"/>
              </a:rPr>
              <a:t>doctor</a:t>
            </a:r>
          </a:p>
        </p:txBody>
      </p:sp>
      <p:sp>
        <p:nvSpPr>
          <p:cNvPr id="76810" name="AutoShape 10"/>
          <p:cNvSpPr>
            <a:spLocks noChangeArrowheads="1"/>
          </p:cNvSpPr>
          <p:nvPr/>
        </p:nvSpPr>
        <p:spPr bwMode="auto">
          <a:xfrm>
            <a:off x="8107363" y="4633913"/>
            <a:ext cx="731837" cy="811212"/>
          </a:xfrm>
          <a:prstGeom prst="leftRightArrow">
            <a:avLst>
              <a:gd name="adj1" fmla="val 50000"/>
              <a:gd name="adj2" fmla="val 2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a:p>
        </p:txBody>
      </p:sp>
      <p:sp>
        <p:nvSpPr>
          <p:cNvPr id="76811" name="AutoShape 11"/>
          <p:cNvSpPr>
            <a:spLocks noChangeArrowheads="1"/>
          </p:cNvSpPr>
          <p:nvPr/>
        </p:nvSpPr>
        <p:spPr bwMode="auto">
          <a:xfrm rot="-2733889">
            <a:off x="7508875" y="4116388"/>
            <a:ext cx="650875" cy="425450"/>
          </a:xfrm>
          <a:prstGeom prst="leftRightArrow">
            <a:avLst>
              <a:gd name="adj1" fmla="val 50000"/>
              <a:gd name="adj2" fmla="val 30597"/>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a:p>
        </p:txBody>
      </p:sp>
      <p:sp>
        <p:nvSpPr>
          <p:cNvPr id="76815" name="AutoShape 15"/>
          <p:cNvSpPr>
            <a:spLocks noChangeArrowheads="1"/>
          </p:cNvSpPr>
          <p:nvPr/>
        </p:nvSpPr>
        <p:spPr bwMode="auto">
          <a:xfrm>
            <a:off x="9644063" y="2565400"/>
            <a:ext cx="2263775" cy="1549400"/>
          </a:xfrm>
          <a:prstGeom prst="cloudCallout">
            <a:avLst>
              <a:gd name="adj1" fmla="val -47333"/>
              <a:gd name="adj2" fmla="val 65676"/>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defTabSz="914400"/>
            <a:r>
              <a:rPr lang="en-US" b="1"/>
              <a:t>Knowledge &amp; Experience</a:t>
            </a:r>
          </a:p>
        </p:txBody>
      </p:sp>
      <p:sp>
        <p:nvSpPr>
          <p:cNvPr id="76816" name="AutoShape 16"/>
          <p:cNvSpPr>
            <a:spLocks noChangeArrowheads="1"/>
          </p:cNvSpPr>
          <p:nvPr/>
        </p:nvSpPr>
        <p:spPr bwMode="auto">
          <a:xfrm rot="2967919">
            <a:off x="8746332" y="4056856"/>
            <a:ext cx="615950" cy="357187"/>
          </a:xfrm>
          <a:prstGeom prst="leftArrow">
            <a:avLst>
              <a:gd name="adj1" fmla="val 50000"/>
              <a:gd name="adj2" fmla="val 43111"/>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6"/>
          <p:cNvSpPr>
            <a:spLocks noChangeArrowheads="1"/>
          </p:cNvSpPr>
          <p:nvPr/>
        </p:nvSpPr>
        <p:spPr bwMode="auto">
          <a:xfrm>
            <a:off x="4118552" y="3351329"/>
            <a:ext cx="3311525" cy="3325812"/>
          </a:xfrm>
          <a:prstGeom prst="cloudCallout">
            <a:avLst>
              <a:gd name="adj1" fmla="val -13759"/>
              <a:gd name="adj2" fmla="val -4130"/>
            </a:avLst>
          </a:prstGeom>
          <a:ln>
            <a:noFill/>
            <a:headEnd/>
            <a:tailEnd/>
          </a:ln>
        </p:spPr>
        <p:style>
          <a:lnRef idx="1">
            <a:schemeClr val="accent5"/>
          </a:lnRef>
          <a:fillRef idx="3">
            <a:schemeClr val="accent5"/>
          </a:fillRef>
          <a:effectRef idx="2">
            <a:schemeClr val="accent5"/>
          </a:effectRef>
          <a:fontRef idx="minor">
            <a:schemeClr val="lt1"/>
          </a:fontRef>
        </p:style>
        <p:txBody>
          <a:bodyPr/>
          <a:lstStyle/>
          <a:p>
            <a:pPr algn="ctr" defTabSz="914400"/>
            <a:endParaRPr lang="en-US"/>
          </a:p>
        </p:txBody>
      </p:sp>
      <p:sp>
        <p:nvSpPr>
          <p:cNvPr id="17" name="AutoShape 10"/>
          <p:cNvSpPr>
            <a:spLocks noChangeArrowheads="1"/>
          </p:cNvSpPr>
          <p:nvPr/>
        </p:nvSpPr>
        <p:spPr bwMode="auto">
          <a:xfrm>
            <a:off x="6561544" y="4641435"/>
            <a:ext cx="2446337" cy="609600"/>
          </a:xfrm>
          <a:prstGeom prst="leftRightArrow">
            <a:avLst>
              <a:gd name="adj1" fmla="val 50000"/>
              <a:gd name="adj2" fmla="val 8026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dirty="0">
              <a:latin typeface="Segoe" pitchFamily="34" charset="0"/>
            </a:endParaRPr>
          </a:p>
        </p:txBody>
      </p:sp>
      <p:pic>
        <p:nvPicPr>
          <p:cNvPr id="18" name="Picture 14" descr="j0292020"/>
          <p:cNvPicPr>
            <a:picLocks noChangeAspect="1" noChangeArrowheads="1"/>
          </p:cNvPicPr>
          <p:nvPr/>
        </p:nvPicPr>
        <p:blipFill>
          <a:blip r:embed="rId3"/>
          <a:srcRect/>
          <a:stretch>
            <a:fillRect/>
          </a:stretch>
        </p:blipFill>
        <p:spPr bwMode="auto">
          <a:xfrm>
            <a:off x="2483256" y="4714460"/>
            <a:ext cx="1316038" cy="1250950"/>
          </a:xfrm>
          <a:prstGeom prst="rect">
            <a:avLst/>
          </a:prstGeom>
          <a:noFill/>
        </p:spPr>
      </p:pic>
      <p:pic>
        <p:nvPicPr>
          <p:cNvPr id="19" name="Picture 18" descr="MCj02919920000[1]"/>
          <p:cNvPicPr>
            <a:picLocks noChangeAspect="1" noChangeArrowheads="1"/>
          </p:cNvPicPr>
          <p:nvPr/>
        </p:nvPicPr>
        <p:blipFill>
          <a:blip r:embed="rId4"/>
          <a:srcRect/>
          <a:stretch>
            <a:fillRect/>
          </a:stretch>
        </p:blipFill>
        <p:spPr bwMode="auto">
          <a:xfrm>
            <a:off x="8987244" y="3836573"/>
            <a:ext cx="1568450" cy="1833562"/>
          </a:xfrm>
          <a:prstGeom prst="rect">
            <a:avLst/>
          </a:prstGeom>
          <a:noFill/>
        </p:spPr>
      </p:pic>
      <p:pic>
        <p:nvPicPr>
          <p:cNvPr id="22" name="Picture 10" descr="MCj03632420000[1]"/>
          <p:cNvPicPr>
            <a:picLocks noChangeAspect="1" noChangeArrowheads="1"/>
          </p:cNvPicPr>
          <p:nvPr/>
        </p:nvPicPr>
        <p:blipFill>
          <a:blip r:embed="rId5"/>
          <a:srcRect/>
          <a:stretch>
            <a:fillRect/>
          </a:stretch>
        </p:blipFill>
        <p:spPr bwMode="auto">
          <a:xfrm flipH="1">
            <a:off x="2935865" y="2870316"/>
            <a:ext cx="1001712" cy="1209675"/>
          </a:xfrm>
          <a:prstGeom prst="rect">
            <a:avLst/>
          </a:prstGeom>
          <a:noFill/>
        </p:spPr>
      </p:pic>
      <p:sp>
        <p:nvSpPr>
          <p:cNvPr id="77826" name="Rectangle 2"/>
          <p:cNvSpPr>
            <a:spLocks noGrp="1"/>
          </p:cNvSpPr>
          <p:nvPr>
            <p:ph type="title"/>
          </p:nvPr>
        </p:nvSpPr>
        <p:spPr/>
        <p:txBody>
          <a:bodyPr/>
          <a:lstStyle/>
          <a:p>
            <a:r>
              <a:rPr lang="en-US" dirty="0" smtClean="0"/>
              <a:t>Science</a:t>
            </a:r>
          </a:p>
        </p:txBody>
      </p:sp>
      <p:sp>
        <p:nvSpPr>
          <p:cNvPr id="77827" name="Rectangle 3"/>
          <p:cNvSpPr>
            <a:spLocks noGrp="1"/>
          </p:cNvSpPr>
          <p:nvPr>
            <p:ph type="body" idx="1"/>
          </p:nvPr>
        </p:nvSpPr>
        <p:spPr/>
        <p:txBody>
          <a:bodyPr/>
          <a:lstStyle/>
          <a:p>
            <a:r>
              <a:rPr lang="en-US" smtClean="0"/>
              <a:t>A non-scientist’s view of scientific data may be very different </a:t>
            </a:r>
          </a:p>
          <a:p>
            <a:pPr lvl="1"/>
            <a:r>
              <a:rPr lang="en-US" smtClean="0"/>
              <a:t>Often carry a partial view</a:t>
            </a:r>
          </a:p>
          <a:p>
            <a:pPr lvl="1"/>
            <a:endParaRPr lang="en-US" smtClean="0"/>
          </a:p>
        </p:txBody>
      </p:sp>
      <p:sp>
        <p:nvSpPr>
          <p:cNvPr id="23" name="AutoShape 24"/>
          <p:cNvSpPr>
            <a:spLocks noChangeArrowheads="1"/>
          </p:cNvSpPr>
          <p:nvPr/>
        </p:nvSpPr>
        <p:spPr bwMode="auto">
          <a:xfrm>
            <a:off x="5309006" y="3749260"/>
            <a:ext cx="1279525" cy="1808163"/>
          </a:xfrm>
          <a:prstGeom prst="can">
            <a:avLst>
              <a:gd name="adj" fmla="val 35329"/>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dirty="0">
              <a:latin typeface="Segoe" pitchFamily="34" charset="0"/>
            </a:endParaRPr>
          </a:p>
        </p:txBody>
      </p:sp>
      <p:sp>
        <p:nvSpPr>
          <p:cNvPr id="24" name="AutoShape 23"/>
          <p:cNvSpPr>
            <a:spLocks noChangeArrowheads="1"/>
          </p:cNvSpPr>
          <p:nvPr/>
        </p:nvSpPr>
        <p:spPr bwMode="auto">
          <a:xfrm>
            <a:off x="5316944" y="4162010"/>
            <a:ext cx="387350" cy="690563"/>
          </a:xfrm>
          <a:prstGeom prst="can">
            <a:avLst>
              <a:gd name="adj" fmla="val 39345"/>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dirty="0">
              <a:latin typeface="Segoe" pitchFamily="34" charset="0"/>
            </a:endParaRPr>
          </a:p>
        </p:txBody>
      </p:sp>
      <p:sp>
        <p:nvSpPr>
          <p:cNvPr id="25" name="AutoShape 25"/>
          <p:cNvSpPr>
            <a:spLocks noChangeArrowheads="1"/>
          </p:cNvSpPr>
          <p:nvPr/>
        </p:nvSpPr>
        <p:spPr bwMode="auto">
          <a:xfrm>
            <a:off x="5755094" y="4884323"/>
            <a:ext cx="387350" cy="690562"/>
          </a:xfrm>
          <a:prstGeom prst="can">
            <a:avLst>
              <a:gd name="adj" fmla="val 4457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dirty="0">
              <a:latin typeface="Segoe" pitchFamily="34" charset="0"/>
            </a:endParaRPr>
          </a:p>
        </p:txBody>
      </p:sp>
      <p:sp>
        <p:nvSpPr>
          <p:cNvPr id="20" name="AutoShape 29"/>
          <p:cNvSpPr>
            <a:spLocks noChangeArrowheads="1"/>
          </p:cNvSpPr>
          <p:nvPr/>
        </p:nvSpPr>
        <p:spPr bwMode="auto">
          <a:xfrm rot="1854499">
            <a:off x="3800881" y="3728623"/>
            <a:ext cx="1643063" cy="609600"/>
          </a:xfrm>
          <a:prstGeom prst="leftRightArrow">
            <a:avLst>
              <a:gd name="adj1" fmla="val 44694"/>
              <a:gd name="adj2" fmla="val 56364"/>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dirty="0">
              <a:latin typeface="Segoe" pitchFamily="34" charset="0"/>
            </a:endParaRPr>
          </a:p>
        </p:txBody>
      </p:sp>
      <p:sp>
        <p:nvSpPr>
          <p:cNvPr id="21" name="AutoShape 6"/>
          <p:cNvSpPr>
            <a:spLocks noChangeArrowheads="1"/>
          </p:cNvSpPr>
          <p:nvPr/>
        </p:nvSpPr>
        <p:spPr bwMode="auto">
          <a:xfrm>
            <a:off x="3837394" y="4977985"/>
            <a:ext cx="1787525" cy="609600"/>
          </a:xfrm>
          <a:prstGeom prst="leftRightArrow">
            <a:avLst>
              <a:gd name="adj1" fmla="val 50000"/>
              <a:gd name="adj2" fmla="val 58646"/>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dirty="0">
              <a:latin typeface="Segoe" pitchFamily="34" charset="0"/>
            </a:endParaRPr>
          </a:p>
        </p:txBody>
      </p:sp>
      <p:sp>
        <p:nvSpPr>
          <p:cNvPr id="26" name="Text Box 4"/>
          <p:cNvSpPr txBox="1">
            <a:spLocks noChangeArrowheads="1"/>
          </p:cNvSpPr>
          <p:nvPr/>
        </p:nvSpPr>
        <p:spPr bwMode="auto">
          <a:xfrm>
            <a:off x="9054816" y="5683526"/>
            <a:ext cx="1290738" cy="461665"/>
          </a:xfrm>
          <a:prstGeom prst="rect">
            <a:avLst/>
          </a:prstGeom>
          <a:noFill/>
          <a:ln w="9525">
            <a:noFill/>
            <a:miter lim="800000"/>
            <a:headEnd/>
            <a:tailEnd/>
          </a:ln>
          <a:effectLst/>
        </p:spPr>
        <p:txBody>
          <a:bodyPr wrap="none">
            <a:spAutoFit/>
          </a:bodyPr>
          <a:lstStyle/>
          <a:p>
            <a:pPr defTabSz="914400"/>
            <a:r>
              <a:rPr lang="en-US" sz="2400" dirty="0">
                <a:solidFill>
                  <a:schemeClr val="bg1"/>
                </a:solidFill>
                <a:latin typeface="Segoe" pitchFamily="34" charset="0"/>
              </a:rPr>
              <a:t>Scientist</a:t>
            </a:r>
          </a:p>
        </p:txBody>
      </p:sp>
      <p:sp>
        <p:nvSpPr>
          <p:cNvPr id="27" name="Text Box 5"/>
          <p:cNvSpPr txBox="1">
            <a:spLocks noChangeArrowheads="1"/>
          </p:cNvSpPr>
          <p:nvPr/>
        </p:nvSpPr>
        <p:spPr bwMode="auto">
          <a:xfrm>
            <a:off x="1996726" y="6015335"/>
            <a:ext cx="2137124" cy="461665"/>
          </a:xfrm>
          <a:prstGeom prst="rect">
            <a:avLst/>
          </a:prstGeom>
          <a:noFill/>
          <a:ln w="9525">
            <a:noFill/>
            <a:miter lim="800000"/>
            <a:headEnd/>
            <a:tailEnd/>
          </a:ln>
          <a:effectLst/>
        </p:spPr>
        <p:txBody>
          <a:bodyPr wrap="none">
            <a:spAutoFit/>
          </a:bodyPr>
          <a:lstStyle/>
          <a:p>
            <a:pPr defTabSz="914400"/>
            <a:r>
              <a:rPr lang="en-US" sz="2400" dirty="0">
                <a:solidFill>
                  <a:schemeClr val="bg1"/>
                </a:solidFill>
                <a:latin typeface="Segoe" pitchFamily="34" charset="0"/>
              </a:rPr>
              <a:t>General public</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6"/>
          <p:cNvSpPr>
            <a:spLocks noChangeArrowheads="1"/>
          </p:cNvSpPr>
          <p:nvPr/>
        </p:nvSpPr>
        <p:spPr bwMode="auto">
          <a:xfrm>
            <a:off x="4118552" y="3351329"/>
            <a:ext cx="3311525" cy="3325812"/>
          </a:xfrm>
          <a:prstGeom prst="cloudCallout">
            <a:avLst>
              <a:gd name="adj1" fmla="val -13759"/>
              <a:gd name="adj2" fmla="val -4130"/>
            </a:avLst>
          </a:prstGeom>
          <a:ln>
            <a:noFill/>
            <a:headEnd/>
            <a:tailEnd/>
          </a:ln>
        </p:spPr>
        <p:style>
          <a:lnRef idx="1">
            <a:schemeClr val="accent5"/>
          </a:lnRef>
          <a:fillRef idx="3">
            <a:schemeClr val="accent5"/>
          </a:fillRef>
          <a:effectRef idx="2">
            <a:schemeClr val="accent5"/>
          </a:effectRef>
          <a:fontRef idx="minor">
            <a:schemeClr val="lt1"/>
          </a:fontRef>
        </p:style>
        <p:txBody>
          <a:bodyPr/>
          <a:lstStyle/>
          <a:p>
            <a:pPr algn="ctr" defTabSz="914400"/>
            <a:endParaRPr lang="en-US"/>
          </a:p>
        </p:txBody>
      </p:sp>
      <p:sp>
        <p:nvSpPr>
          <p:cNvPr id="71682" name="Rectangle 2"/>
          <p:cNvSpPr>
            <a:spLocks noGrp="1"/>
          </p:cNvSpPr>
          <p:nvPr>
            <p:ph type="title"/>
          </p:nvPr>
        </p:nvSpPr>
        <p:spPr/>
        <p:txBody>
          <a:bodyPr/>
          <a:lstStyle/>
          <a:p>
            <a:r>
              <a:rPr lang="en-US" dirty="0" smtClean="0"/>
              <a:t>E-Science Challenges</a:t>
            </a:r>
          </a:p>
        </p:txBody>
      </p:sp>
      <p:sp>
        <p:nvSpPr>
          <p:cNvPr id="71683" name="Rectangle 3"/>
          <p:cNvSpPr>
            <a:spLocks noGrp="1"/>
          </p:cNvSpPr>
          <p:nvPr>
            <p:ph type="body" idx="1"/>
          </p:nvPr>
        </p:nvSpPr>
        <p:spPr/>
        <p:txBody>
          <a:bodyPr/>
          <a:lstStyle/>
          <a:p>
            <a:r>
              <a:rPr lang="en-US" smtClean="0"/>
              <a:t>Communication between scientist and general public</a:t>
            </a:r>
          </a:p>
          <a:p>
            <a:pPr lvl="1"/>
            <a:r>
              <a:rPr lang="en-US" smtClean="0"/>
              <a:t>How to better collect/interpret/use scientific data </a:t>
            </a:r>
          </a:p>
          <a:p>
            <a:pPr lvl="1"/>
            <a:r>
              <a:rPr lang="en-US" smtClean="0"/>
              <a:t>Infrastructure to facilitate such communication</a:t>
            </a:r>
            <a:endParaRPr lang="en-US" dirty="0" smtClean="0"/>
          </a:p>
        </p:txBody>
      </p:sp>
      <p:sp>
        <p:nvSpPr>
          <p:cNvPr id="71684" name="Text Box 4"/>
          <p:cNvSpPr txBox="1">
            <a:spLocks noChangeArrowheads="1"/>
          </p:cNvSpPr>
          <p:nvPr/>
        </p:nvSpPr>
        <p:spPr bwMode="auto">
          <a:xfrm>
            <a:off x="9054816" y="5683526"/>
            <a:ext cx="1290738" cy="461665"/>
          </a:xfrm>
          <a:prstGeom prst="rect">
            <a:avLst/>
          </a:prstGeom>
          <a:noFill/>
          <a:ln w="9525">
            <a:noFill/>
            <a:miter lim="800000"/>
            <a:headEnd/>
            <a:tailEnd/>
          </a:ln>
          <a:effectLst/>
        </p:spPr>
        <p:txBody>
          <a:bodyPr wrap="none">
            <a:spAutoFit/>
          </a:bodyPr>
          <a:lstStyle/>
          <a:p>
            <a:pPr defTabSz="914400"/>
            <a:r>
              <a:rPr lang="en-US" sz="2400" dirty="0">
                <a:solidFill>
                  <a:schemeClr val="bg1"/>
                </a:solidFill>
                <a:latin typeface="Segoe" pitchFamily="34" charset="0"/>
              </a:rPr>
              <a:t>Scientist</a:t>
            </a:r>
          </a:p>
        </p:txBody>
      </p:sp>
      <p:sp>
        <p:nvSpPr>
          <p:cNvPr id="71685" name="Text Box 5"/>
          <p:cNvSpPr txBox="1">
            <a:spLocks noChangeArrowheads="1"/>
          </p:cNvSpPr>
          <p:nvPr/>
        </p:nvSpPr>
        <p:spPr bwMode="auto">
          <a:xfrm>
            <a:off x="1996726" y="6015335"/>
            <a:ext cx="2137124" cy="461665"/>
          </a:xfrm>
          <a:prstGeom prst="rect">
            <a:avLst/>
          </a:prstGeom>
          <a:noFill/>
          <a:ln w="9525">
            <a:noFill/>
            <a:miter lim="800000"/>
            <a:headEnd/>
            <a:tailEnd/>
          </a:ln>
          <a:effectLst/>
        </p:spPr>
        <p:txBody>
          <a:bodyPr wrap="none">
            <a:spAutoFit/>
          </a:bodyPr>
          <a:lstStyle/>
          <a:p>
            <a:pPr defTabSz="914400"/>
            <a:r>
              <a:rPr lang="en-US" sz="2400" dirty="0">
                <a:solidFill>
                  <a:schemeClr val="bg1"/>
                </a:solidFill>
                <a:latin typeface="Segoe" pitchFamily="34" charset="0"/>
              </a:rPr>
              <a:t>General public</a:t>
            </a:r>
          </a:p>
        </p:txBody>
      </p:sp>
      <p:sp>
        <p:nvSpPr>
          <p:cNvPr id="71690" name="AutoShape 10"/>
          <p:cNvSpPr>
            <a:spLocks noChangeArrowheads="1"/>
          </p:cNvSpPr>
          <p:nvPr/>
        </p:nvSpPr>
        <p:spPr bwMode="auto">
          <a:xfrm>
            <a:off x="6561544" y="4641435"/>
            <a:ext cx="2446337" cy="609600"/>
          </a:xfrm>
          <a:prstGeom prst="leftRightArrow">
            <a:avLst>
              <a:gd name="adj1" fmla="val 50000"/>
              <a:gd name="adj2" fmla="val 8026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dirty="0">
              <a:latin typeface="Segoe" pitchFamily="34" charset="0"/>
            </a:endParaRPr>
          </a:p>
        </p:txBody>
      </p:sp>
      <p:pic>
        <p:nvPicPr>
          <p:cNvPr id="71694" name="Picture 14" descr="j0292020"/>
          <p:cNvPicPr>
            <a:picLocks noChangeAspect="1" noChangeArrowheads="1"/>
          </p:cNvPicPr>
          <p:nvPr/>
        </p:nvPicPr>
        <p:blipFill>
          <a:blip r:embed="rId3"/>
          <a:srcRect/>
          <a:stretch>
            <a:fillRect/>
          </a:stretch>
        </p:blipFill>
        <p:spPr bwMode="auto">
          <a:xfrm>
            <a:off x="2483256" y="4714460"/>
            <a:ext cx="1316038" cy="1250950"/>
          </a:xfrm>
          <a:prstGeom prst="rect">
            <a:avLst/>
          </a:prstGeom>
          <a:noFill/>
        </p:spPr>
      </p:pic>
      <p:pic>
        <p:nvPicPr>
          <p:cNvPr id="71698" name="Picture 18" descr="MCj02919920000[1]"/>
          <p:cNvPicPr>
            <a:picLocks noChangeAspect="1" noChangeArrowheads="1"/>
          </p:cNvPicPr>
          <p:nvPr/>
        </p:nvPicPr>
        <p:blipFill>
          <a:blip r:embed="rId4"/>
          <a:srcRect/>
          <a:stretch>
            <a:fillRect/>
          </a:stretch>
        </p:blipFill>
        <p:spPr bwMode="auto">
          <a:xfrm>
            <a:off x="8987244" y="3836573"/>
            <a:ext cx="1568450" cy="1833562"/>
          </a:xfrm>
          <a:prstGeom prst="rect">
            <a:avLst/>
          </a:prstGeom>
          <a:noFill/>
        </p:spPr>
      </p:pic>
      <p:sp>
        <p:nvSpPr>
          <p:cNvPr id="71704" name="AutoShape 24"/>
          <p:cNvSpPr>
            <a:spLocks noChangeArrowheads="1"/>
          </p:cNvSpPr>
          <p:nvPr/>
        </p:nvSpPr>
        <p:spPr bwMode="auto">
          <a:xfrm>
            <a:off x="5309006" y="3749260"/>
            <a:ext cx="1279525" cy="1808163"/>
          </a:xfrm>
          <a:prstGeom prst="can">
            <a:avLst>
              <a:gd name="adj" fmla="val 35329"/>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dirty="0">
              <a:latin typeface="Segoe" pitchFamily="34" charset="0"/>
            </a:endParaRPr>
          </a:p>
        </p:txBody>
      </p:sp>
      <p:sp>
        <p:nvSpPr>
          <p:cNvPr id="71703" name="AutoShape 23"/>
          <p:cNvSpPr>
            <a:spLocks noChangeArrowheads="1"/>
          </p:cNvSpPr>
          <p:nvPr/>
        </p:nvSpPr>
        <p:spPr bwMode="auto">
          <a:xfrm>
            <a:off x="5316944" y="4162010"/>
            <a:ext cx="387350" cy="690563"/>
          </a:xfrm>
          <a:prstGeom prst="can">
            <a:avLst>
              <a:gd name="adj" fmla="val 39345"/>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dirty="0">
              <a:latin typeface="Segoe" pitchFamily="34" charset="0"/>
            </a:endParaRPr>
          </a:p>
        </p:txBody>
      </p:sp>
      <p:sp>
        <p:nvSpPr>
          <p:cNvPr id="71705" name="AutoShape 25"/>
          <p:cNvSpPr>
            <a:spLocks noChangeArrowheads="1"/>
          </p:cNvSpPr>
          <p:nvPr/>
        </p:nvSpPr>
        <p:spPr bwMode="auto">
          <a:xfrm>
            <a:off x="5755094" y="4884323"/>
            <a:ext cx="387350" cy="690562"/>
          </a:xfrm>
          <a:prstGeom prst="can">
            <a:avLst>
              <a:gd name="adj" fmla="val 4457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dirty="0">
              <a:latin typeface="Segoe" pitchFamily="34" charset="0"/>
            </a:endParaRPr>
          </a:p>
        </p:txBody>
      </p:sp>
      <p:sp>
        <p:nvSpPr>
          <p:cNvPr id="71709" name="AutoShape 29"/>
          <p:cNvSpPr>
            <a:spLocks noChangeArrowheads="1"/>
          </p:cNvSpPr>
          <p:nvPr/>
        </p:nvSpPr>
        <p:spPr bwMode="auto">
          <a:xfrm rot="1854499">
            <a:off x="3800881" y="3728623"/>
            <a:ext cx="1643063" cy="609600"/>
          </a:xfrm>
          <a:prstGeom prst="leftRightArrow">
            <a:avLst>
              <a:gd name="adj1" fmla="val 44694"/>
              <a:gd name="adj2" fmla="val 56364"/>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dirty="0">
              <a:latin typeface="Segoe" pitchFamily="34" charset="0"/>
            </a:endParaRPr>
          </a:p>
        </p:txBody>
      </p:sp>
      <p:sp>
        <p:nvSpPr>
          <p:cNvPr id="71686" name="AutoShape 6"/>
          <p:cNvSpPr>
            <a:spLocks noChangeArrowheads="1"/>
          </p:cNvSpPr>
          <p:nvPr/>
        </p:nvSpPr>
        <p:spPr bwMode="auto">
          <a:xfrm>
            <a:off x="3837394" y="4977985"/>
            <a:ext cx="1787525" cy="609600"/>
          </a:xfrm>
          <a:prstGeom prst="leftRightArrow">
            <a:avLst>
              <a:gd name="adj1" fmla="val 50000"/>
              <a:gd name="adj2" fmla="val 58646"/>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dirty="0">
              <a:latin typeface="Segoe" pitchFamily="34" charset="0"/>
            </a:endParaRPr>
          </a:p>
        </p:txBody>
      </p:sp>
      <p:sp>
        <p:nvSpPr>
          <p:cNvPr id="71710" name="Freeform 30"/>
          <p:cNvSpPr>
            <a:spLocks/>
          </p:cNvSpPr>
          <p:nvPr/>
        </p:nvSpPr>
        <p:spPr bwMode="auto">
          <a:xfrm>
            <a:off x="4018369" y="4922423"/>
            <a:ext cx="4814887" cy="365125"/>
          </a:xfrm>
          <a:custGeom>
            <a:avLst/>
            <a:gdLst/>
            <a:ahLst/>
            <a:cxnLst>
              <a:cxn ang="0">
                <a:pos x="0" y="230"/>
              </a:cxn>
              <a:cxn ang="0">
                <a:pos x="1376" y="57"/>
              </a:cxn>
              <a:cxn ang="0">
                <a:pos x="3033" y="0"/>
              </a:cxn>
            </a:cxnLst>
            <a:rect l="0" t="0" r="r" b="b"/>
            <a:pathLst>
              <a:path w="3033" h="230">
                <a:moveTo>
                  <a:pt x="0" y="230"/>
                </a:moveTo>
                <a:cubicBezTo>
                  <a:pt x="229" y="202"/>
                  <a:pt x="871" y="95"/>
                  <a:pt x="1376" y="57"/>
                </a:cubicBezTo>
                <a:cubicBezTo>
                  <a:pt x="1881" y="19"/>
                  <a:pt x="2688" y="12"/>
                  <a:pt x="3033" y="0"/>
                </a:cubicBezTo>
              </a:path>
            </a:pathLst>
          </a:custGeom>
          <a:noFill/>
          <a:ln w="76200" cmpd="sng">
            <a:solidFill>
              <a:schemeClr val="accent1"/>
            </a:solidFill>
            <a:round/>
            <a:headEnd type="triangle" w="med" len="med"/>
            <a:tailEnd type="triangle" w="med" len="med"/>
          </a:ln>
          <a:effectLst>
            <a:outerShdw blurRad="279400" sx="102000" sy="102000" algn="ctr" rotWithShape="0">
              <a:prstClr val="black">
                <a:alpha val="72000"/>
              </a:prstClr>
            </a:outerShdw>
          </a:effectLst>
          <a:scene3d>
            <a:camera prst="orthographicFront"/>
            <a:lightRig rig="threePt" dir="t"/>
          </a:scene3d>
          <a:sp3d>
            <a:bevelT w="762000" h="127000"/>
          </a:sp3d>
        </p:spPr>
        <p:txBody>
          <a:bodyPr/>
          <a:lstStyle/>
          <a:p>
            <a:endParaRPr lang="en-US" dirty="0">
              <a:latin typeface="Segoe" pitchFamily="34" charset="0"/>
            </a:endParaRPr>
          </a:p>
        </p:txBody>
      </p:sp>
      <p:sp>
        <p:nvSpPr>
          <p:cNvPr id="71711" name="Freeform 31"/>
          <p:cNvSpPr>
            <a:spLocks/>
          </p:cNvSpPr>
          <p:nvPr/>
        </p:nvSpPr>
        <p:spPr bwMode="auto">
          <a:xfrm>
            <a:off x="3977120" y="3679060"/>
            <a:ext cx="4857750" cy="1280397"/>
          </a:xfrm>
          <a:custGeom>
            <a:avLst/>
            <a:gdLst/>
            <a:ahLst/>
            <a:cxnLst>
              <a:cxn ang="0">
                <a:pos x="0" y="0"/>
              </a:cxn>
              <a:cxn ang="0">
                <a:pos x="1319" y="678"/>
              </a:cxn>
              <a:cxn ang="0">
                <a:pos x="3060" y="793"/>
              </a:cxn>
            </a:cxnLst>
            <a:rect l="0" t="0" r="r" b="b"/>
            <a:pathLst>
              <a:path w="3060" h="810">
                <a:moveTo>
                  <a:pt x="0" y="0"/>
                </a:moveTo>
                <a:cubicBezTo>
                  <a:pt x="404" y="273"/>
                  <a:pt x="809" y="546"/>
                  <a:pt x="1319" y="678"/>
                </a:cubicBezTo>
                <a:cubicBezTo>
                  <a:pt x="1829" y="810"/>
                  <a:pt x="2770" y="774"/>
                  <a:pt x="3060" y="793"/>
                </a:cubicBezTo>
              </a:path>
            </a:pathLst>
          </a:custGeom>
          <a:noFill/>
          <a:ln w="76200" cmpd="sng">
            <a:solidFill>
              <a:schemeClr val="accent1"/>
            </a:solidFill>
            <a:round/>
            <a:headEnd type="triangle" w="med" len="med"/>
            <a:tailEnd type="triangle" w="med" len="med"/>
          </a:ln>
          <a:effectLst>
            <a:outerShdw blurRad="279400" sx="102000" sy="102000" algn="ctr" rotWithShape="0">
              <a:prstClr val="black">
                <a:alpha val="72000"/>
              </a:prstClr>
            </a:outerShdw>
          </a:effectLst>
          <a:scene3d>
            <a:camera prst="orthographicFront"/>
            <a:lightRig rig="threePt" dir="t"/>
          </a:scene3d>
          <a:sp3d>
            <a:bevelT w="762000" h="127000"/>
          </a:sp3d>
        </p:spPr>
        <p:txBody>
          <a:bodyPr/>
          <a:lstStyle/>
          <a:p>
            <a:endParaRPr lang="en-US" dirty="0">
              <a:latin typeface="Segoe" pitchFamily="34" charset="0"/>
            </a:endParaRPr>
          </a:p>
        </p:txBody>
      </p:sp>
      <p:pic>
        <p:nvPicPr>
          <p:cNvPr id="19" name="Picture 10" descr="MCj03632420000[1]"/>
          <p:cNvPicPr>
            <a:picLocks noChangeAspect="1" noChangeArrowheads="1"/>
          </p:cNvPicPr>
          <p:nvPr/>
        </p:nvPicPr>
        <p:blipFill>
          <a:blip r:embed="rId5"/>
          <a:srcRect/>
          <a:stretch>
            <a:fillRect/>
          </a:stretch>
        </p:blipFill>
        <p:spPr bwMode="auto">
          <a:xfrm flipH="1">
            <a:off x="2935865" y="2870316"/>
            <a:ext cx="1001712" cy="1209675"/>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bwMode="auto">
          <a:xfrm>
            <a:off x="515938" y="228600"/>
            <a:ext cx="11164887" cy="658813"/>
          </a:xfrm>
        </p:spPr>
        <p:txBody>
          <a:bodyPr vert="horz" wrap="square" lIns="0" tIns="0" rIns="0" bIns="0" rtlCol="0" anchor="t">
            <a:spAutoFit/>
          </a:bodyPr>
          <a:lstStyle/>
          <a:p>
            <a:r>
              <a:rPr smtClean="0"/>
              <a:t>Challenges</a:t>
            </a:r>
          </a:p>
        </p:txBody>
      </p:sp>
      <p:sp>
        <p:nvSpPr>
          <p:cNvPr id="65539" name="Rectangle 3"/>
          <p:cNvSpPr>
            <a:spLocks noGrp="1"/>
          </p:cNvSpPr>
          <p:nvPr>
            <p:ph type="body" idx="1"/>
          </p:nvPr>
        </p:nvSpPr>
        <p:spPr>
          <a:xfrm>
            <a:off x="515938" y="1420813"/>
            <a:ext cx="11164887" cy="4025717"/>
          </a:xfrm>
        </p:spPr>
        <p:txBody>
          <a:bodyPr/>
          <a:lstStyle/>
          <a:p>
            <a:r>
              <a:rPr lang="en-US" smtClean="0"/>
              <a:t>Data acquisition outpaces</a:t>
            </a:r>
            <a:br>
              <a:rPr lang="en-US" smtClean="0"/>
            </a:br>
            <a:r>
              <a:rPr lang="en-US" smtClean="0"/>
              <a:t>data analysis</a:t>
            </a:r>
          </a:p>
          <a:p>
            <a:pPr>
              <a:spcBef>
                <a:spcPts val="2400"/>
              </a:spcBef>
            </a:pPr>
            <a:r>
              <a:rPr lang="en-US" smtClean="0"/>
              <a:t>Computation becomes </a:t>
            </a:r>
            <a:br>
              <a:rPr lang="en-US" smtClean="0"/>
            </a:br>
            <a:r>
              <a:rPr lang="en-US" smtClean="0"/>
              <a:t>a growing bottleneck</a:t>
            </a:r>
          </a:p>
          <a:p>
            <a:pPr>
              <a:spcBef>
                <a:spcPts val="2400"/>
              </a:spcBef>
            </a:pPr>
            <a:r>
              <a:rPr lang="en-US" smtClean="0"/>
              <a:t>Need better infrastructure</a:t>
            </a:r>
            <a:br>
              <a:rPr lang="en-US" smtClean="0"/>
            </a:br>
            <a:r>
              <a:rPr lang="en-US" smtClean="0"/>
              <a:t>and tools </a:t>
            </a:r>
          </a:p>
          <a:p>
            <a:pPr>
              <a:spcBef>
                <a:spcPts val="2400"/>
              </a:spcBef>
            </a:pPr>
            <a:r>
              <a:rPr lang="en-US" smtClean="0">
                <a:solidFill>
                  <a:schemeClr val="accent2"/>
                </a:solidFill>
              </a:rPr>
              <a:t>Can we engage the public?</a:t>
            </a:r>
            <a:endParaRPr lang="en-US" dirty="0" smtClean="0">
              <a:solidFill>
                <a:schemeClr val="accent2"/>
              </a:solidFill>
            </a:endParaRPr>
          </a:p>
        </p:txBody>
      </p:sp>
      <p:sp>
        <p:nvSpPr>
          <p:cNvPr id="5" name="Rounded Rectangle 4"/>
          <p:cNvSpPr/>
          <p:nvPr/>
        </p:nvSpPr>
        <p:spPr bwMode="auto">
          <a:xfrm>
            <a:off x="7369257" y="5498801"/>
            <a:ext cx="2025197" cy="469027"/>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r>
              <a:rPr lang="en-US" sz="2300" dirty="0">
                <a:solidFill>
                  <a:srgbClr val="FFFFFF"/>
                </a:solidFill>
                <a:effectLst>
                  <a:outerShdw blurRad="38100" dist="38100" dir="2700000" algn="tl">
                    <a:srgbClr val="3F3F3F"/>
                  </a:outerShdw>
                </a:effectLst>
                <a:cs typeface="Arial" pitchFamily="34" charset="0"/>
              </a:rPr>
              <a:t>Discovery</a:t>
            </a:r>
          </a:p>
        </p:txBody>
      </p:sp>
      <p:sp>
        <p:nvSpPr>
          <p:cNvPr id="65545" name="Line 9"/>
          <p:cNvSpPr>
            <a:spLocks noChangeShapeType="1"/>
          </p:cNvSpPr>
          <p:nvPr/>
        </p:nvSpPr>
        <p:spPr bwMode="auto">
          <a:xfrm>
            <a:off x="8364538" y="2641600"/>
            <a:ext cx="0" cy="2843213"/>
          </a:xfrm>
          <a:prstGeom prst="line">
            <a:avLst/>
          </a:prstGeom>
          <a:noFill/>
          <a:ln w="38100">
            <a:solidFill>
              <a:srgbClr val="000000"/>
            </a:solidFill>
            <a:round/>
            <a:headEnd/>
            <a:tailEnd type="triangle" w="med" len="med"/>
          </a:ln>
          <a:effectLst/>
        </p:spPr>
        <p:txBody>
          <a:bodyPr/>
          <a:lstStyle/>
          <a:p>
            <a:endParaRPr lang="en-US" dirty="0">
              <a:latin typeface="Segoe" pitchFamily="34" charset="0"/>
            </a:endParaRPr>
          </a:p>
        </p:txBody>
      </p:sp>
      <p:sp>
        <p:nvSpPr>
          <p:cNvPr id="65549" name="AutoShape 13"/>
          <p:cNvSpPr>
            <a:spLocks noChangeArrowheads="1"/>
          </p:cNvSpPr>
          <p:nvPr/>
        </p:nvSpPr>
        <p:spPr bwMode="auto">
          <a:xfrm>
            <a:off x="7978775" y="1992313"/>
            <a:ext cx="935038" cy="769937"/>
          </a:xfrm>
          <a:prstGeom prst="flowChartDocumen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defTabSz="914400"/>
            <a:r>
              <a:rPr lang="en-US" sz="2400" dirty="0">
                <a:latin typeface="Segoe" pitchFamily="34" charset="0"/>
              </a:rPr>
              <a:t>Data</a:t>
            </a:r>
          </a:p>
        </p:txBody>
      </p:sp>
      <p:sp>
        <p:nvSpPr>
          <p:cNvPr id="65655" name="AutoShape 119"/>
          <p:cNvSpPr>
            <a:spLocks noChangeArrowheads="1"/>
          </p:cNvSpPr>
          <p:nvPr/>
        </p:nvSpPr>
        <p:spPr bwMode="auto">
          <a:xfrm>
            <a:off x="7053263" y="1230313"/>
            <a:ext cx="2681287" cy="2176462"/>
          </a:xfrm>
          <a:prstGeom prst="flowChartMultidocumen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defTabSz="914400"/>
            <a:r>
              <a:rPr lang="en-US" sz="2400" dirty="0">
                <a:latin typeface="Segoe" pitchFamily="34" charset="0"/>
              </a:rPr>
              <a:t>Data</a:t>
            </a:r>
          </a:p>
        </p:txBody>
      </p:sp>
      <p:pic>
        <p:nvPicPr>
          <p:cNvPr id="65661" name="Picture 125" descr="j0292020"/>
          <p:cNvPicPr>
            <a:picLocks noChangeAspect="1" noChangeArrowheads="1"/>
          </p:cNvPicPr>
          <p:nvPr/>
        </p:nvPicPr>
        <p:blipFill>
          <a:blip r:embed="rId3"/>
          <a:srcRect/>
          <a:stretch>
            <a:fillRect/>
          </a:stretch>
        </p:blipFill>
        <p:spPr bwMode="auto">
          <a:xfrm>
            <a:off x="5868988" y="3505200"/>
            <a:ext cx="1868487" cy="1773238"/>
          </a:xfrm>
          <a:prstGeom prst="rect">
            <a:avLst/>
          </a:prstGeom>
          <a:noFill/>
        </p:spPr>
      </p:pic>
      <p:sp>
        <p:nvSpPr>
          <p:cNvPr id="65747" name="AutoShape 211"/>
          <p:cNvSpPr>
            <a:spLocks noChangeArrowheads="1"/>
          </p:cNvSpPr>
          <p:nvPr/>
        </p:nvSpPr>
        <p:spPr bwMode="auto">
          <a:xfrm>
            <a:off x="10312400" y="1006475"/>
            <a:ext cx="811213" cy="612775"/>
          </a:xfrm>
          <a:prstGeom prst="flowChartMultidocumen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defTabSz="914400"/>
            <a:r>
              <a:rPr lang="en-US" sz="2000" dirty="0">
                <a:latin typeface="Segoe" pitchFamily="34" charset="0"/>
              </a:rPr>
              <a:t>Data</a:t>
            </a:r>
          </a:p>
        </p:txBody>
      </p:sp>
      <p:grpSp>
        <p:nvGrpSpPr>
          <p:cNvPr id="2" name="Group 185"/>
          <p:cNvGrpSpPr>
            <a:grpSpLocks/>
          </p:cNvGrpSpPr>
          <p:nvPr/>
        </p:nvGrpSpPr>
        <p:grpSpPr bwMode="auto">
          <a:xfrm>
            <a:off x="10864850" y="831850"/>
            <a:ext cx="461963" cy="438150"/>
            <a:chOff x="1857" y="3071"/>
            <a:chExt cx="291" cy="276"/>
          </a:xfrm>
        </p:grpSpPr>
        <p:sp>
          <p:nvSpPr>
            <p:cNvPr id="65722" name="Freeform 186"/>
            <p:cNvSpPr>
              <a:spLocks/>
            </p:cNvSpPr>
            <p:nvPr/>
          </p:nvSpPr>
          <p:spPr bwMode="auto">
            <a:xfrm>
              <a:off x="1873" y="3071"/>
              <a:ext cx="275" cy="274"/>
            </a:xfrm>
            <a:custGeom>
              <a:avLst/>
              <a:gdLst/>
              <a:ahLst/>
              <a:cxnLst>
                <a:cxn ang="0">
                  <a:pos x="245" y="547"/>
                </a:cxn>
                <a:cxn ang="0">
                  <a:pos x="212" y="541"/>
                </a:cxn>
                <a:cxn ang="0">
                  <a:pos x="180" y="531"/>
                </a:cxn>
                <a:cxn ang="0">
                  <a:pos x="149" y="518"/>
                </a:cxn>
                <a:cxn ang="0">
                  <a:pos x="121" y="501"/>
                </a:cxn>
                <a:cxn ang="0">
                  <a:pos x="93" y="482"/>
                </a:cxn>
                <a:cxn ang="0">
                  <a:pos x="71" y="458"/>
                </a:cxn>
                <a:cxn ang="0">
                  <a:pos x="50" y="432"/>
                </a:cxn>
                <a:cxn ang="0">
                  <a:pos x="32" y="404"/>
                </a:cxn>
                <a:cxn ang="0">
                  <a:pos x="17" y="374"/>
                </a:cxn>
                <a:cxn ang="0">
                  <a:pos x="7" y="341"/>
                </a:cxn>
                <a:cxn ang="0">
                  <a:pos x="1" y="308"/>
                </a:cxn>
                <a:cxn ang="0">
                  <a:pos x="0" y="274"/>
                </a:cxn>
                <a:cxn ang="0">
                  <a:pos x="1" y="238"/>
                </a:cxn>
                <a:cxn ang="0">
                  <a:pos x="7" y="204"/>
                </a:cxn>
                <a:cxn ang="0">
                  <a:pos x="17" y="172"/>
                </a:cxn>
                <a:cxn ang="0">
                  <a:pos x="32" y="141"/>
                </a:cxn>
                <a:cxn ang="0">
                  <a:pos x="50" y="114"/>
                </a:cxn>
                <a:cxn ang="0">
                  <a:pos x="71" y="89"/>
                </a:cxn>
                <a:cxn ang="0">
                  <a:pos x="93" y="66"/>
                </a:cxn>
                <a:cxn ang="0">
                  <a:pos x="121" y="45"/>
                </a:cxn>
                <a:cxn ang="0">
                  <a:pos x="149" y="28"/>
                </a:cxn>
                <a:cxn ang="0">
                  <a:pos x="180" y="15"/>
                </a:cxn>
                <a:cxn ang="0">
                  <a:pos x="212" y="6"/>
                </a:cxn>
                <a:cxn ang="0">
                  <a:pos x="245" y="0"/>
                </a:cxn>
                <a:cxn ang="0">
                  <a:pos x="282" y="0"/>
                </a:cxn>
                <a:cxn ang="0">
                  <a:pos x="315" y="1"/>
                </a:cxn>
                <a:cxn ang="0">
                  <a:pos x="349" y="9"/>
                </a:cxn>
                <a:cxn ang="0">
                  <a:pos x="381" y="20"/>
                </a:cxn>
                <a:cxn ang="0">
                  <a:pos x="410" y="33"/>
                </a:cxn>
                <a:cxn ang="0">
                  <a:pos x="438" y="52"/>
                </a:cxn>
                <a:cxn ang="0">
                  <a:pos x="463" y="74"/>
                </a:cxn>
                <a:cxn ang="0">
                  <a:pos x="486" y="98"/>
                </a:cxn>
                <a:cxn ang="0">
                  <a:pos x="505" y="124"/>
                </a:cxn>
                <a:cxn ang="0">
                  <a:pos x="521" y="153"/>
                </a:cxn>
                <a:cxn ang="0">
                  <a:pos x="534" y="185"/>
                </a:cxn>
                <a:cxn ang="0">
                  <a:pos x="543" y="219"/>
                </a:cxn>
                <a:cxn ang="0">
                  <a:pos x="547" y="252"/>
                </a:cxn>
                <a:cxn ang="0">
                  <a:pos x="549" y="287"/>
                </a:cxn>
                <a:cxn ang="0">
                  <a:pos x="544" y="321"/>
                </a:cxn>
                <a:cxn ang="0">
                  <a:pos x="536" y="355"/>
                </a:cxn>
                <a:cxn ang="0">
                  <a:pos x="524" y="387"/>
                </a:cxn>
                <a:cxn ang="0">
                  <a:pos x="508" y="416"/>
                </a:cxn>
                <a:cxn ang="0">
                  <a:pos x="489" y="442"/>
                </a:cxn>
                <a:cxn ang="0">
                  <a:pos x="469" y="468"/>
                </a:cxn>
                <a:cxn ang="0">
                  <a:pos x="442" y="490"/>
                </a:cxn>
                <a:cxn ang="0">
                  <a:pos x="416" y="508"/>
                </a:cxn>
                <a:cxn ang="0">
                  <a:pos x="387" y="524"/>
                </a:cxn>
                <a:cxn ang="0">
                  <a:pos x="355" y="536"/>
                </a:cxn>
                <a:cxn ang="0">
                  <a:pos x="323" y="544"/>
                </a:cxn>
                <a:cxn ang="0">
                  <a:pos x="289" y="549"/>
                </a:cxn>
              </a:cxnLst>
              <a:rect l="0" t="0" r="r" b="b"/>
              <a:pathLst>
                <a:path w="549" h="549">
                  <a:moveTo>
                    <a:pt x="274" y="549"/>
                  </a:moveTo>
                  <a:lnTo>
                    <a:pt x="267" y="549"/>
                  </a:lnTo>
                  <a:lnTo>
                    <a:pt x="260" y="549"/>
                  </a:lnTo>
                  <a:lnTo>
                    <a:pt x="253" y="547"/>
                  </a:lnTo>
                  <a:lnTo>
                    <a:pt x="245" y="547"/>
                  </a:lnTo>
                  <a:lnTo>
                    <a:pt x="238" y="546"/>
                  </a:lnTo>
                  <a:lnTo>
                    <a:pt x="232" y="546"/>
                  </a:lnTo>
                  <a:lnTo>
                    <a:pt x="225" y="544"/>
                  </a:lnTo>
                  <a:lnTo>
                    <a:pt x="219" y="543"/>
                  </a:lnTo>
                  <a:lnTo>
                    <a:pt x="212" y="541"/>
                  </a:lnTo>
                  <a:lnTo>
                    <a:pt x="206" y="540"/>
                  </a:lnTo>
                  <a:lnTo>
                    <a:pt x="199" y="537"/>
                  </a:lnTo>
                  <a:lnTo>
                    <a:pt x="193" y="536"/>
                  </a:lnTo>
                  <a:lnTo>
                    <a:pt x="185" y="534"/>
                  </a:lnTo>
                  <a:lnTo>
                    <a:pt x="180" y="531"/>
                  </a:lnTo>
                  <a:lnTo>
                    <a:pt x="174" y="530"/>
                  </a:lnTo>
                  <a:lnTo>
                    <a:pt x="168" y="527"/>
                  </a:lnTo>
                  <a:lnTo>
                    <a:pt x="161" y="524"/>
                  </a:lnTo>
                  <a:lnTo>
                    <a:pt x="155" y="521"/>
                  </a:lnTo>
                  <a:lnTo>
                    <a:pt x="149" y="518"/>
                  </a:lnTo>
                  <a:lnTo>
                    <a:pt x="143" y="515"/>
                  </a:lnTo>
                  <a:lnTo>
                    <a:pt x="137" y="511"/>
                  </a:lnTo>
                  <a:lnTo>
                    <a:pt x="131" y="508"/>
                  </a:lnTo>
                  <a:lnTo>
                    <a:pt x="126" y="505"/>
                  </a:lnTo>
                  <a:lnTo>
                    <a:pt x="121" y="501"/>
                  </a:lnTo>
                  <a:lnTo>
                    <a:pt x="115" y="498"/>
                  </a:lnTo>
                  <a:lnTo>
                    <a:pt x="109" y="493"/>
                  </a:lnTo>
                  <a:lnTo>
                    <a:pt x="104" y="490"/>
                  </a:lnTo>
                  <a:lnTo>
                    <a:pt x="99" y="486"/>
                  </a:lnTo>
                  <a:lnTo>
                    <a:pt x="93" y="482"/>
                  </a:lnTo>
                  <a:lnTo>
                    <a:pt x="89" y="477"/>
                  </a:lnTo>
                  <a:lnTo>
                    <a:pt x="85" y="473"/>
                  </a:lnTo>
                  <a:lnTo>
                    <a:pt x="80" y="468"/>
                  </a:lnTo>
                  <a:lnTo>
                    <a:pt x="76" y="463"/>
                  </a:lnTo>
                  <a:lnTo>
                    <a:pt x="71" y="458"/>
                  </a:lnTo>
                  <a:lnTo>
                    <a:pt x="66" y="452"/>
                  </a:lnTo>
                  <a:lnTo>
                    <a:pt x="63" y="448"/>
                  </a:lnTo>
                  <a:lnTo>
                    <a:pt x="58" y="442"/>
                  </a:lnTo>
                  <a:lnTo>
                    <a:pt x="54" y="438"/>
                  </a:lnTo>
                  <a:lnTo>
                    <a:pt x="50" y="432"/>
                  </a:lnTo>
                  <a:lnTo>
                    <a:pt x="47" y="428"/>
                  </a:lnTo>
                  <a:lnTo>
                    <a:pt x="42" y="422"/>
                  </a:lnTo>
                  <a:lnTo>
                    <a:pt x="38" y="416"/>
                  </a:lnTo>
                  <a:lnTo>
                    <a:pt x="35" y="410"/>
                  </a:lnTo>
                  <a:lnTo>
                    <a:pt x="32" y="404"/>
                  </a:lnTo>
                  <a:lnTo>
                    <a:pt x="29" y="398"/>
                  </a:lnTo>
                  <a:lnTo>
                    <a:pt x="26" y="393"/>
                  </a:lnTo>
                  <a:lnTo>
                    <a:pt x="23" y="387"/>
                  </a:lnTo>
                  <a:lnTo>
                    <a:pt x="22" y="381"/>
                  </a:lnTo>
                  <a:lnTo>
                    <a:pt x="17" y="374"/>
                  </a:lnTo>
                  <a:lnTo>
                    <a:pt x="16" y="368"/>
                  </a:lnTo>
                  <a:lnTo>
                    <a:pt x="13" y="360"/>
                  </a:lnTo>
                  <a:lnTo>
                    <a:pt x="12" y="355"/>
                  </a:lnTo>
                  <a:lnTo>
                    <a:pt x="10" y="349"/>
                  </a:lnTo>
                  <a:lnTo>
                    <a:pt x="7" y="341"/>
                  </a:lnTo>
                  <a:lnTo>
                    <a:pt x="6" y="336"/>
                  </a:lnTo>
                  <a:lnTo>
                    <a:pt x="4" y="328"/>
                  </a:lnTo>
                  <a:lnTo>
                    <a:pt x="3" y="321"/>
                  </a:lnTo>
                  <a:lnTo>
                    <a:pt x="3" y="315"/>
                  </a:lnTo>
                  <a:lnTo>
                    <a:pt x="1" y="308"/>
                  </a:lnTo>
                  <a:lnTo>
                    <a:pt x="1" y="302"/>
                  </a:lnTo>
                  <a:lnTo>
                    <a:pt x="0" y="295"/>
                  </a:lnTo>
                  <a:lnTo>
                    <a:pt x="0" y="287"/>
                  </a:lnTo>
                  <a:lnTo>
                    <a:pt x="0" y="280"/>
                  </a:lnTo>
                  <a:lnTo>
                    <a:pt x="0" y="274"/>
                  </a:lnTo>
                  <a:lnTo>
                    <a:pt x="0" y="266"/>
                  </a:lnTo>
                  <a:lnTo>
                    <a:pt x="0" y="258"/>
                  </a:lnTo>
                  <a:lnTo>
                    <a:pt x="0" y="252"/>
                  </a:lnTo>
                  <a:lnTo>
                    <a:pt x="1" y="245"/>
                  </a:lnTo>
                  <a:lnTo>
                    <a:pt x="1" y="238"/>
                  </a:lnTo>
                  <a:lnTo>
                    <a:pt x="3" y="231"/>
                  </a:lnTo>
                  <a:lnTo>
                    <a:pt x="3" y="225"/>
                  </a:lnTo>
                  <a:lnTo>
                    <a:pt x="4" y="219"/>
                  </a:lnTo>
                  <a:lnTo>
                    <a:pt x="6" y="212"/>
                  </a:lnTo>
                  <a:lnTo>
                    <a:pt x="7" y="204"/>
                  </a:lnTo>
                  <a:lnTo>
                    <a:pt x="10" y="197"/>
                  </a:lnTo>
                  <a:lnTo>
                    <a:pt x="12" y="191"/>
                  </a:lnTo>
                  <a:lnTo>
                    <a:pt x="13" y="185"/>
                  </a:lnTo>
                  <a:lnTo>
                    <a:pt x="16" y="178"/>
                  </a:lnTo>
                  <a:lnTo>
                    <a:pt x="17" y="172"/>
                  </a:lnTo>
                  <a:lnTo>
                    <a:pt x="22" y="166"/>
                  </a:lnTo>
                  <a:lnTo>
                    <a:pt x="23" y="160"/>
                  </a:lnTo>
                  <a:lnTo>
                    <a:pt x="26" y="153"/>
                  </a:lnTo>
                  <a:lnTo>
                    <a:pt x="29" y="147"/>
                  </a:lnTo>
                  <a:lnTo>
                    <a:pt x="32" y="141"/>
                  </a:lnTo>
                  <a:lnTo>
                    <a:pt x="35" y="136"/>
                  </a:lnTo>
                  <a:lnTo>
                    <a:pt x="38" y="130"/>
                  </a:lnTo>
                  <a:lnTo>
                    <a:pt x="42" y="124"/>
                  </a:lnTo>
                  <a:lnTo>
                    <a:pt x="47" y="120"/>
                  </a:lnTo>
                  <a:lnTo>
                    <a:pt x="50" y="114"/>
                  </a:lnTo>
                  <a:lnTo>
                    <a:pt x="54" y="108"/>
                  </a:lnTo>
                  <a:lnTo>
                    <a:pt x="58" y="104"/>
                  </a:lnTo>
                  <a:lnTo>
                    <a:pt x="63" y="98"/>
                  </a:lnTo>
                  <a:lnTo>
                    <a:pt x="66" y="93"/>
                  </a:lnTo>
                  <a:lnTo>
                    <a:pt x="71" y="89"/>
                  </a:lnTo>
                  <a:lnTo>
                    <a:pt x="76" y="83"/>
                  </a:lnTo>
                  <a:lnTo>
                    <a:pt x="80" y="79"/>
                  </a:lnTo>
                  <a:lnTo>
                    <a:pt x="85" y="74"/>
                  </a:lnTo>
                  <a:lnTo>
                    <a:pt x="89" y="70"/>
                  </a:lnTo>
                  <a:lnTo>
                    <a:pt x="93" y="66"/>
                  </a:lnTo>
                  <a:lnTo>
                    <a:pt x="99" y="61"/>
                  </a:lnTo>
                  <a:lnTo>
                    <a:pt x="104" y="57"/>
                  </a:lnTo>
                  <a:lnTo>
                    <a:pt x="109" y="52"/>
                  </a:lnTo>
                  <a:lnTo>
                    <a:pt x="115" y="50"/>
                  </a:lnTo>
                  <a:lnTo>
                    <a:pt x="121" y="45"/>
                  </a:lnTo>
                  <a:lnTo>
                    <a:pt x="126" y="41"/>
                  </a:lnTo>
                  <a:lnTo>
                    <a:pt x="131" y="38"/>
                  </a:lnTo>
                  <a:lnTo>
                    <a:pt x="137" y="33"/>
                  </a:lnTo>
                  <a:lnTo>
                    <a:pt x="143" y="32"/>
                  </a:lnTo>
                  <a:lnTo>
                    <a:pt x="149" y="28"/>
                  </a:lnTo>
                  <a:lnTo>
                    <a:pt x="155" y="25"/>
                  </a:lnTo>
                  <a:lnTo>
                    <a:pt x="161" y="22"/>
                  </a:lnTo>
                  <a:lnTo>
                    <a:pt x="168" y="20"/>
                  </a:lnTo>
                  <a:lnTo>
                    <a:pt x="174" y="17"/>
                  </a:lnTo>
                  <a:lnTo>
                    <a:pt x="180" y="15"/>
                  </a:lnTo>
                  <a:lnTo>
                    <a:pt x="185" y="13"/>
                  </a:lnTo>
                  <a:lnTo>
                    <a:pt x="193" y="12"/>
                  </a:lnTo>
                  <a:lnTo>
                    <a:pt x="199" y="9"/>
                  </a:lnTo>
                  <a:lnTo>
                    <a:pt x="206" y="7"/>
                  </a:lnTo>
                  <a:lnTo>
                    <a:pt x="212" y="6"/>
                  </a:lnTo>
                  <a:lnTo>
                    <a:pt x="219" y="4"/>
                  </a:lnTo>
                  <a:lnTo>
                    <a:pt x="225" y="3"/>
                  </a:lnTo>
                  <a:lnTo>
                    <a:pt x="232" y="1"/>
                  </a:lnTo>
                  <a:lnTo>
                    <a:pt x="238" y="0"/>
                  </a:lnTo>
                  <a:lnTo>
                    <a:pt x="245" y="0"/>
                  </a:lnTo>
                  <a:lnTo>
                    <a:pt x="253" y="0"/>
                  </a:lnTo>
                  <a:lnTo>
                    <a:pt x="260" y="0"/>
                  </a:lnTo>
                  <a:lnTo>
                    <a:pt x="267" y="0"/>
                  </a:lnTo>
                  <a:lnTo>
                    <a:pt x="274" y="0"/>
                  </a:lnTo>
                  <a:lnTo>
                    <a:pt x="282" y="0"/>
                  </a:lnTo>
                  <a:lnTo>
                    <a:pt x="289" y="0"/>
                  </a:lnTo>
                  <a:lnTo>
                    <a:pt x="295" y="0"/>
                  </a:lnTo>
                  <a:lnTo>
                    <a:pt x="302" y="0"/>
                  </a:lnTo>
                  <a:lnTo>
                    <a:pt x="308" y="0"/>
                  </a:lnTo>
                  <a:lnTo>
                    <a:pt x="315" y="1"/>
                  </a:lnTo>
                  <a:lnTo>
                    <a:pt x="323" y="3"/>
                  </a:lnTo>
                  <a:lnTo>
                    <a:pt x="330" y="4"/>
                  </a:lnTo>
                  <a:lnTo>
                    <a:pt x="336" y="6"/>
                  </a:lnTo>
                  <a:lnTo>
                    <a:pt x="343" y="7"/>
                  </a:lnTo>
                  <a:lnTo>
                    <a:pt x="349" y="9"/>
                  </a:lnTo>
                  <a:lnTo>
                    <a:pt x="355" y="12"/>
                  </a:lnTo>
                  <a:lnTo>
                    <a:pt x="361" y="13"/>
                  </a:lnTo>
                  <a:lnTo>
                    <a:pt x="368" y="15"/>
                  </a:lnTo>
                  <a:lnTo>
                    <a:pt x="374" y="17"/>
                  </a:lnTo>
                  <a:lnTo>
                    <a:pt x="381" y="20"/>
                  </a:lnTo>
                  <a:lnTo>
                    <a:pt x="387" y="22"/>
                  </a:lnTo>
                  <a:lnTo>
                    <a:pt x="393" y="25"/>
                  </a:lnTo>
                  <a:lnTo>
                    <a:pt x="399" y="28"/>
                  </a:lnTo>
                  <a:lnTo>
                    <a:pt x="404" y="32"/>
                  </a:lnTo>
                  <a:lnTo>
                    <a:pt x="410" y="33"/>
                  </a:lnTo>
                  <a:lnTo>
                    <a:pt x="416" y="38"/>
                  </a:lnTo>
                  <a:lnTo>
                    <a:pt x="422" y="41"/>
                  </a:lnTo>
                  <a:lnTo>
                    <a:pt x="428" y="45"/>
                  </a:lnTo>
                  <a:lnTo>
                    <a:pt x="432" y="50"/>
                  </a:lnTo>
                  <a:lnTo>
                    <a:pt x="438" y="52"/>
                  </a:lnTo>
                  <a:lnTo>
                    <a:pt x="442" y="57"/>
                  </a:lnTo>
                  <a:lnTo>
                    <a:pt x="448" y="61"/>
                  </a:lnTo>
                  <a:lnTo>
                    <a:pt x="453" y="66"/>
                  </a:lnTo>
                  <a:lnTo>
                    <a:pt x="458" y="70"/>
                  </a:lnTo>
                  <a:lnTo>
                    <a:pt x="463" y="74"/>
                  </a:lnTo>
                  <a:lnTo>
                    <a:pt x="469" y="79"/>
                  </a:lnTo>
                  <a:lnTo>
                    <a:pt x="473" y="83"/>
                  </a:lnTo>
                  <a:lnTo>
                    <a:pt x="477" y="89"/>
                  </a:lnTo>
                  <a:lnTo>
                    <a:pt x="482" y="93"/>
                  </a:lnTo>
                  <a:lnTo>
                    <a:pt x="486" y="98"/>
                  </a:lnTo>
                  <a:lnTo>
                    <a:pt x="489" y="104"/>
                  </a:lnTo>
                  <a:lnTo>
                    <a:pt x="493" y="108"/>
                  </a:lnTo>
                  <a:lnTo>
                    <a:pt x="498" y="114"/>
                  </a:lnTo>
                  <a:lnTo>
                    <a:pt x="501" y="120"/>
                  </a:lnTo>
                  <a:lnTo>
                    <a:pt x="505" y="124"/>
                  </a:lnTo>
                  <a:lnTo>
                    <a:pt x="508" y="130"/>
                  </a:lnTo>
                  <a:lnTo>
                    <a:pt x="511" y="136"/>
                  </a:lnTo>
                  <a:lnTo>
                    <a:pt x="515" y="141"/>
                  </a:lnTo>
                  <a:lnTo>
                    <a:pt x="517" y="147"/>
                  </a:lnTo>
                  <a:lnTo>
                    <a:pt x="521" y="153"/>
                  </a:lnTo>
                  <a:lnTo>
                    <a:pt x="524" y="160"/>
                  </a:lnTo>
                  <a:lnTo>
                    <a:pt x="527" y="166"/>
                  </a:lnTo>
                  <a:lnTo>
                    <a:pt x="528" y="172"/>
                  </a:lnTo>
                  <a:lnTo>
                    <a:pt x="531" y="178"/>
                  </a:lnTo>
                  <a:lnTo>
                    <a:pt x="534" y="185"/>
                  </a:lnTo>
                  <a:lnTo>
                    <a:pt x="536" y="191"/>
                  </a:lnTo>
                  <a:lnTo>
                    <a:pt x="537" y="197"/>
                  </a:lnTo>
                  <a:lnTo>
                    <a:pt x="540" y="204"/>
                  </a:lnTo>
                  <a:lnTo>
                    <a:pt x="542" y="212"/>
                  </a:lnTo>
                  <a:lnTo>
                    <a:pt x="543" y="219"/>
                  </a:lnTo>
                  <a:lnTo>
                    <a:pt x="544" y="225"/>
                  </a:lnTo>
                  <a:lnTo>
                    <a:pt x="546" y="231"/>
                  </a:lnTo>
                  <a:lnTo>
                    <a:pt x="546" y="238"/>
                  </a:lnTo>
                  <a:lnTo>
                    <a:pt x="547" y="245"/>
                  </a:lnTo>
                  <a:lnTo>
                    <a:pt x="547" y="252"/>
                  </a:lnTo>
                  <a:lnTo>
                    <a:pt x="549" y="258"/>
                  </a:lnTo>
                  <a:lnTo>
                    <a:pt x="549" y="266"/>
                  </a:lnTo>
                  <a:lnTo>
                    <a:pt x="549" y="274"/>
                  </a:lnTo>
                  <a:lnTo>
                    <a:pt x="549" y="280"/>
                  </a:lnTo>
                  <a:lnTo>
                    <a:pt x="549" y="287"/>
                  </a:lnTo>
                  <a:lnTo>
                    <a:pt x="547" y="295"/>
                  </a:lnTo>
                  <a:lnTo>
                    <a:pt x="547" y="302"/>
                  </a:lnTo>
                  <a:lnTo>
                    <a:pt x="546" y="308"/>
                  </a:lnTo>
                  <a:lnTo>
                    <a:pt x="546" y="315"/>
                  </a:lnTo>
                  <a:lnTo>
                    <a:pt x="544" y="321"/>
                  </a:lnTo>
                  <a:lnTo>
                    <a:pt x="543" y="328"/>
                  </a:lnTo>
                  <a:lnTo>
                    <a:pt x="542" y="336"/>
                  </a:lnTo>
                  <a:lnTo>
                    <a:pt x="540" y="341"/>
                  </a:lnTo>
                  <a:lnTo>
                    <a:pt x="537" y="349"/>
                  </a:lnTo>
                  <a:lnTo>
                    <a:pt x="536" y="355"/>
                  </a:lnTo>
                  <a:lnTo>
                    <a:pt x="534" y="360"/>
                  </a:lnTo>
                  <a:lnTo>
                    <a:pt x="531" y="368"/>
                  </a:lnTo>
                  <a:lnTo>
                    <a:pt x="528" y="374"/>
                  </a:lnTo>
                  <a:lnTo>
                    <a:pt x="527" y="381"/>
                  </a:lnTo>
                  <a:lnTo>
                    <a:pt x="524" y="387"/>
                  </a:lnTo>
                  <a:lnTo>
                    <a:pt x="521" y="393"/>
                  </a:lnTo>
                  <a:lnTo>
                    <a:pt x="517" y="398"/>
                  </a:lnTo>
                  <a:lnTo>
                    <a:pt x="515" y="404"/>
                  </a:lnTo>
                  <a:lnTo>
                    <a:pt x="511" y="410"/>
                  </a:lnTo>
                  <a:lnTo>
                    <a:pt x="508" y="416"/>
                  </a:lnTo>
                  <a:lnTo>
                    <a:pt x="505" y="422"/>
                  </a:lnTo>
                  <a:lnTo>
                    <a:pt x="501" y="428"/>
                  </a:lnTo>
                  <a:lnTo>
                    <a:pt x="498" y="432"/>
                  </a:lnTo>
                  <a:lnTo>
                    <a:pt x="493" y="438"/>
                  </a:lnTo>
                  <a:lnTo>
                    <a:pt x="489" y="442"/>
                  </a:lnTo>
                  <a:lnTo>
                    <a:pt x="486" y="448"/>
                  </a:lnTo>
                  <a:lnTo>
                    <a:pt x="482" y="452"/>
                  </a:lnTo>
                  <a:lnTo>
                    <a:pt x="477" y="458"/>
                  </a:lnTo>
                  <a:lnTo>
                    <a:pt x="473" y="463"/>
                  </a:lnTo>
                  <a:lnTo>
                    <a:pt x="469" y="468"/>
                  </a:lnTo>
                  <a:lnTo>
                    <a:pt x="463" y="473"/>
                  </a:lnTo>
                  <a:lnTo>
                    <a:pt x="458" y="477"/>
                  </a:lnTo>
                  <a:lnTo>
                    <a:pt x="453" y="482"/>
                  </a:lnTo>
                  <a:lnTo>
                    <a:pt x="448" y="486"/>
                  </a:lnTo>
                  <a:lnTo>
                    <a:pt x="442" y="490"/>
                  </a:lnTo>
                  <a:lnTo>
                    <a:pt x="438" y="493"/>
                  </a:lnTo>
                  <a:lnTo>
                    <a:pt x="432" y="498"/>
                  </a:lnTo>
                  <a:lnTo>
                    <a:pt x="428" y="501"/>
                  </a:lnTo>
                  <a:lnTo>
                    <a:pt x="422" y="505"/>
                  </a:lnTo>
                  <a:lnTo>
                    <a:pt x="416" y="508"/>
                  </a:lnTo>
                  <a:lnTo>
                    <a:pt x="410" y="511"/>
                  </a:lnTo>
                  <a:lnTo>
                    <a:pt x="404" y="515"/>
                  </a:lnTo>
                  <a:lnTo>
                    <a:pt x="399" y="518"/>
                  </a:lnTo>
                  <a:lnTo>
                    <a:pt x="393" y="521"/>
                  </a:lnTo>
                  <a:lnTo>
                    <a:pt x="387" y="524"/>
                  </a:lnTo>
                  <a:lnTo>
                    <a:pt x="381" y="527"/>
                  </a:lnTo>
                  <a:lnTo>
                    <a:pt x="374" y="530"/>
                  </a:lnTo>
                  <a:lnTo>
                    <a:pt x="368" y="531"/>
                  </a:lnTo>
                  <a:lnTo>
                    <a:pt x="361" y="534"/>
                  </a:lnTo>
                  <a:lnTo>
                    <a:pt x="355" y="536"/>
                  </a:lnTo>
                  <a:lnTo>
                    <a:pt x="349" y="537"/>
                  </a:lnTo>
                  <a:lnTo>
                    <a:pt x="343" y="540"/>
                  </a:lnTo>
                  <a:lnTo>
                    <a:pt x="336" y="541"/>
                  </a:lnTo>
                  <a:lnTo>
                    <a:pt x="330" y="543"/>
                  </a:lnTo>
                  <a:lnTo>
                    <a:pt x="323" y="544"/>
                  </a:lnTo>
                  <a:lnTo>
                    <a:pt x="315" y="546"/>
                  </a:lnTo>
                  <a:lnTo>
                    <a:pt x="308" y="546"/>
                  </a:lnTo>
                  <a:lnTo>
                    <a:pt x="302" y="547"/>
                  </a:lnTo>
                  <a:lnTo>
                    <a:pt x="295" y="547"/>
                  </a:lnTo>
                  <a:lnTo>
                    <a:pt x="289" y="549"/>
                  </a:lnTo>
                  <a:lnTo>
                    <a:pt x="282" y="549"/>
                  </a:lnTo>
                  <a:lnTo>
                    <a:pt x="274" y="549"/>
                  </a:lnTo>
                  <a:lnTo>
                    <a:pt x="274" y="549"/>
                  </a:lnTo>
                  <a:close/>
                </a:path>
              </a:pathLst>
            </a:custGeom>
            <a:solidFill>
              <a:srgbClr val="8FCCF0"/>
            </a:solidFill>
            <a:ln w="9525">
              <a:noFill/>
              <a:round/>
              <a:headEnd/>
              <a:tailEnd/>
            </a:ln>
          </p:spPr>
          <p:txBody>
            <a:bodyPr/>
            <a:lstStyle/>
            <a:p>
              <a:endParaRPr lang="en-US" sz="1600" dirty="0">
                <a:latin typeface="Segoe" pitchFamily="34" charset="0"/>
              </a:endParaRPr>
            </a:p>
          </p:txBody>
        </p:sp>
        <p:sp>
          <p:nvSpPr>
            <p:cNvPr id="65723" name="Freeform 187"/>
            <p:cNvSpPr>
              <a:spLocks/>
            </p:cNvSpPr>
            <p:nvPr/>
          </p:nvSpPr>
          <p:spPr bwMode="auto">
            <a:xfrm>
              <a:off x="1880" y="3083"/>
              <a:ext cx="252" cy="251"/>
            </a:xfrm>
            <a:custGeom>
              <a:avLst/>
              <a:gdLst/>
              <a:ahLst/>
              <a:cxnLst>
                <a:cxn ang="0">
                  <a:pos x="225" y="501"/>
                </a:cxn>
                <a:cxn ang="0">
                  <a:pos x="194" y="495"/>
                </a:cxn>
                <a:cxn ang="0">
                  <a:pos x="164" y="486"/>
                </a:cxn>
                <a:cxn ang="0">
                  <a:pos x="136" y="475"/>
                </a:cxn>
                <a:cxn ang="0">
                  <a:pos x="110" y="460"/>
                </a:cxn>
                <a:cxn ang="0">
                  <a:pos x="85" y="441"/>
                </a:cxn>
                <a:cxn ang="0">
                  <a:pos x="64" y="421"/>
                </a:cxn>
                <a:cxn ang="0">
                  <a:pos x="45" y="396"/>
                </a:cxn>
                <a:cxn ang="0">
                  <a:pos x="29" y="371"/>
                </a:cxn>
                <a:cxn ang="0">
                  <a:pos x="18" y="343"/>
                </a:cxn>
                <a:cxn ang="0">
                  <a:pos x="7" y="314"/>
                </a:cxn>
                <a:cxn ang="0">
                  <a:pos x="2" y="282"/>
                </a:cxn>
                <a:cxn ang="0">
                  <a:pos x="0" y="253"/>
                </a:cxn>
                <a:cxn ang="0">
                  <a:pos x="2" y="219"/>
                </a:cxn>
                <a:cxn ang="0">
                  <a:pos x="7" y="189"/>
                </a:cxn>
                <a:cxn ang="0">
                  <a:pos x="18" y="159"/>
                </a:cxn>
                <a:cxn ang="0">
                  <a:pos x="29" y="132"/>
                </a:cxn>
                <a:cxn ang="0">
                  <a:pos x="45" y="105"/>
                </a:cxn>
                <a:cxn ang="0">
                  <a:pos x="64" y="82"/>
                </a:cxn>
                <a:cxn ang="0">
                  <a:pos x="85" y="62"/>
                </a:cxn>
                <a:cxn ang="0">
                  <a:pos x="110" y="43"/>
                </a:cxn>
                <a:cxn ang="0">
                  <a:pos x="136" y="27"/>
                </a:cxn>
                <a:cxn ang="0">
                  <a:pos x="164" y="15"/>
                </a:cxn>
                <a:cxn ang="0">
                  <a:pos x="194" y="5"/>
                </a:cxn>
                <a:cxn ang="0">
                  <a:pos x="225" y="0"/>
                </a:cxn>
                <a:cxn ang="0">
                  <a:pos x="257" y="0"/>
                </a:cxn>
                <a:cxn ang="0">
                  <a:pos x="288" y="2"/>
                </a:cxn>
                <a:cxn ang="0">
                  <a:pos x="318" y="9"/>
                </a:cxn>
                <a:cxn ang="0">
                  <a:pos x="349" y="19"/>
                </a:cxn>
                <a:cxn ang="0">
                  <a:pos x="375" y="32"/>
                </a:cxn>
                <a:cxn ang="0">
                  <a:pos x="400" y="50"/>
                </a:cxn>
                <a:cxn ang="0">
                  <a:pos x="423" y="69"/>
                </a:cxn>
                <a:cxn ang="0">
                  <a:pos x="444" y="91"/>
                </a:cxn>
                <a:cxn ang="0">
                  <a:pos x="461" y="116"/>
                </a:cxn>
                <a:cxn ang="0">
                  <a:pos x="477" y="142"/>
                </a:cxn>
                <a:cxn ang="0">
                  <a:pos x="489" y="171"/>
                </a:cxn>
                <a:cxn ang="0">
                  <a:pos x="498" y="202"/>
                </a:cxn>
                <a:cxn ang="0">
                  <a:pos x="502" y="232"/>
                </a:cxn>
                <a:cxn ang="0">
                  <a:pos x="502" y="264"/>
                </a:cxn>
                <a:cxn ang="0">
                  <a:pos x="498" y="295"/>
                </a:cxn>
                <a:cxn ang="0">
                  <a:pos x="492" y="326"/>
                </a:cxn>
                <a:cxn ang="0">
                  <a:pos x="480" y="355"/>
                </a:cxn>
                <a:cxn ang="0">
                  <a:pos x="466" y="381"/>
                </a:cxn>
                <a:cxn ang="0">
                  <a:pos x="448" y="406"/>
                </a:cxn>
                <a:cxn ang="0">
                  <a:pos x="429" y="429"/>
                </a:cxn>
                <a:cxn ang="0">
                  <a:pos x="404" y="448"/>
                </a:cxn>
                <a:cxn ang="0">
                  <a:pos x="381" y="466"/>
                </a:cxn>
                <a:cxn ang="0">
                  <a:pos x="353" y="479"/>
                </a:cxn>
                <a:cxn ang="0">
                  <a:pos x="326" y="491"/>
                </a:cxn>
                <a:cxn ang="0">
                  <a:pos x="295" y="498"/>
                </a:cxn>
                <a:cxn ang="0">
                  <a:pos x="264" y="502"/>
                </a:cxn>
              </a:cxnLst>
              <a:rect l="0" t="0" r="r" b="b"/>
              <a:pathLst>
                <a:path w="504" h="502">
                  <a:moveTo>
                    <a:pt x="251" y="502"/>
                  </a:moveTo>
                  <a:lnTo>
                    <a:pt x="244" y="502"/>
                  </a:lnTo>
                  <a:lnTo>
                    <a:pt x="238" y="502"/>
                  </a:lnTo>
                  <a:lnTo>
                    <a:pt x="231" y="501"/>
                  </a:lnTo>
                  <a:lnTo>
                    <a:pt x="225" y="501"/>
                  </a:lnTo>
                  <a:lnTo>
                    <a:pt x="219" y="499"/>
                  </a:lnTo>
                  <a:lnTo>
                    <a:pt x="212" y="499"/>
                  </a:lnTo>
                  <a:lnTo>
                    <a:pt x="206" y="498"/>
                  </a:lnTo>
                  <a:lnTo>
                    <a:pt x="200" y="498"/>
                  </a:lnTo>
                  <a:lnTo>
                    <a:pt x="194" y="495"/>
                  </a:lnTo>
                  <a:lnTo>
                    <a:pt x="187" y="495"/>
                  </a:lnTo>
                  <a:lnTo>
                    <a:pt x="181" y="492"/>
                  </a:lnTo>
                  <a:lnTo>
                    <a:pt x="175" y="491"/>
                  </a:lnTo>
                  <a:lnTo>
                    <a:pt x="169" y="489"/>
                  </a:lnTo>
                  <a:lnTo>
                    <a:pt x="164" y="486"/>
                  </a:lnTo>
                  <a:lnTo>
                    <a:pt x="159" y="485"/>
                  </a:lnTo>
                  <a:lnTo>
                    <a:pt x="153" y="483"/>
                  </a:lnTo>
                  <a:lnTo>
                    <a:pt x="148" y="479"/>
                  </a:lnTo>
                  <a:lnTo>
                    <a:pt x="142" y="478"/>
                  </a:lnTo>
                  <a:lnTo>
                    <a:pt x="136" y="475"/>
                  </a:lnTo>
                  <a:lnTo>
                    <a:pt x="131" y="472"/>
                  </a:lnTo>
                  <a:lnTo>
                    <a:pt x="126" y="469"/>
                  </a:lnTo>
                  <a:lnTo>
                    <a:pt x="120" y="466"/>
                  </a:lnTo>
                  <a:lnTo>
                    <a:pt x="114" y="462"/>
                  </a:lnTo>
                  <a:lnTo>
                    <a:pt x="110" y="460"/>
                  </a:lnTo>
                  <a:lnTo>
                    <a:pt x="104" y="456"/>
                  </a:lnTo>
                  <a:lnTo>
                    <a:pt x="99" y="451"/>
                  </a:lnTo>
                  <a:lnTo>
                    <a:pt x="95" y="448"/>
                  </a:lnTo>
                  <a:lnTo>
                    <a:pt x="91" y="444"/>
                  </a:lnTo>
                  <a:lnTo>
                    <a:pt x="85" y="441"/>
                  </a:lnTo>
                  <a:lnTo>
                    <a:pt x="80" y="437"/>
                  </a:lnTo>
                  <a:lnTo>
                    <a:pt x="77" y="434"/>
                  </a:lnTo>
                  <a:lnTo>
                    <a:pt x="73" y="429"/>
                  </a:lnTo>
                  <a:lnTo>
                    <a:pt x="69" y="424"/>
                  </a:lnTo>
                  <a:lnTo>
                    <a:pt x="64" y="421"/>
                  </a:lnTo>
                  <a:lnTo>
                    <a:pt x="60" y="415"/>
                  </a:lnTo>
                  <a:lnTo>
                    <a:pt x="57" y="412"/>
                  </a:lnTo>
                  <a:lnTo>
                    <a:pt x="53" y="406"/>
                  </a:lnTo>
                  <a:lnTo>
                    <a:pt x="48" y="402"/>
                  </a:lnTo>
                  <a:lnTo>
                    <a:pt x="45" y="396"/>
                  </a:lnTo>
                  <a:lnTo>
                    <a:pt x="42" y="391"/>
                  </a:lnTo>
                  <a:lnTo>
                    <a:pt x="38" y="386"/>
                  </a:lnTo>
                  <a:lnTo>
                    <a:pt x="35" y="381"/>
                  </a:lnTo>
                  <a:lnTo>
                    <a:pt x="32" y="375"/>
                  </a:lnTo>
                  <a:lnTo>
                    <a:pt x="29" y="371"/>
                  </a:lnTo>
                  <a:lnTo>
                    <a:pt x="26" y="365"/>
                  </a:lnTo>
                  <a:lnTo>
                    <a:pt x="23" y="359"/>
                  </a:lnTo>
                  <a:lnTo>
                    <a:pt x="22" y="355"/>
                  </a:lnTo>
                  <a:lnTo>
                    <a:pt x="19" y="349"/>
                  </a:lnTo>
                  <a:lnTo>
                    <a:pt x="18" y="343"/>
                  </a:lnTo>
                  <a:lnTo>
                    <a:pt x="15" y="337"/>
                  </a:lnTo>
                  <a:lnTo>
                    <a:pt x="13" y="332"/>
                  </a:lnTo>
                  <a:lnTo>
                    <a:pt x="10" y="326"/>
                  </a:lnTo>
                  <a:lnTo>
                    <a:pt x="9" y="320"/>
                  </a:lnTo>
                  <a:lnTo>
                    <a:pt x="7" y="314"/>
                  </a:lnTo>
                  <a:lnTo>
                    <a:pt x="6" y="308"/>
                  </a:lnTo>
                  <a:lnTo>
                    <a:pt x="4" y="302"/>
                  </a:lnTo>
                  <a:lnTo>
                    <a:pt x="3" y="295"/>
                  </a:lnTo>
                  <a:lnTo>
                    <a:pt x="3" y="289"/>
                  </a:lnTo>
                  <a:lnTo>
                    <a:pt x="2" y="282"/>
                  </a:lnTo>
                  <a:lnTo>
                    <a:pt x="2" y="276"/>
                  </a:lnTo>
                  <a:lnTo>
                    <a:pt x="0" y="270"/>
                  </a:lnTo>
                  <a:lnTo>
                    <a:pt x="0" y="264"/>
                  </a:lnTo>
                  <a:lnTo>
                    <a:pt x="0" y="259"/>
                  </a:lnTo>
                  <a:lnTo>
                    <a:pt x="0" y="253"/>
                  </a:lnTo>
                  <a:lnTo>
                    <a:pt x="0" y="245"/>
                  </a:lnTo>
                  <a:lnTo>
                    <a:pt x="0" y="238"/>
                  </a:lnTo>
                  <a:lnTo>
                    <a:pt x="0" y="232"/>
                  </a:lnTo>
                  <a:lnTo>
                    <a:pt x="2" y="225"/>
                  </a:lnTo>
                  <a:lnTo>
                    <a:pt x="2" y="219"/>
                  </a:lnTo>
                  <a:lnTo>
                    <a:pt x="3" y="213"/>
                  </a:lnTo>
                  <a:lnTo>
                    <a:pt x="3" y="208"/>
                  </a:lnTo>
                  <a:lnTo>
                    <a:pt x="4" y="202"/>
                  </a:lnTo>
                  <a:lnTo>
                    <a:pt x="6" y="194"/>
                  </a:lnTo>
                  <a:lnTo>
                    <a:pt x="7" y="189"/>
                  </a:lnTo>
                  <a:lnTo>
                    <a:pt x="9" y="183"/>
                  </a:lnTo>
                  <a:lnTo>
                    <a:pt x="10" y="177"/>
                  </a:lnTo>
                  <a:lnTo>
                    <a:pt x="13" y="171"/>
                  </a:lnTo>
                  <a:lnTo>
                    <a:pt x="15" y="165"/>
                  </a:lnTo>
                  <a:lnTo>
                    <a:pt x="18" y="159"/>
                  </a:lnTo>
                  <a:lnTo>
                    <a:pt x="19" y="154"/>
                  </a:lnTo>
                  <a:lnTo>
                    <a:pt x="22" y="148"/>
                  </a:lnTo>
                  <a:lnTo>
                    <a:pt x="23" y="142"/>
                  </a:lnTo>
                  <a:lnTo>
                    <a:pt x="26" y="136"/>
                  </a:lnTo>
                  <a:lnTo>
                    <a:pt x="29" y="132"/>
                  </a:lnTo>
                  <a:lnTo>
                    <a:pt x="32" y="126"/>
                  </a:lnTo>
                  <a:lnTo>
                    <a:pt x="35" y="120"/>
                  </a:lnTo>
                  <a:lnTo>
                    <a:pt x="38" y="116"/>
                  </a:lnTo>
                  <a:lnTo>
                    <a:pt x="42" y="111"/>
                  </a:lnTo>
                  <a:lnTo>
                    <a:pt x="45" y="105"/>
                  </a:lnTo>
                  <a:lnTo>
                    <a:pt x="48" y="101"/>
                  </a:lnTo>
                  <a:lnTo>
                    <a:pt x="53" y="95"/>
                  </a:lnTo>
                  <a:lnTo>
                    <a:pt x="57" y="91"/>
                  </a:lnTo>
                  <a:lnTo>
                    <a:pt x="60" y="86"/>
                  </a:lnTo>
                  <a:lnTo>
                    <a:pt x="64" y="82"/>
                  </a:lnTo>
                  <a:lnTo>
                    <a:pt x="69" y="78"/>
                  </a:lnTo>
                  <a:lnTo>
                    <a:pt x="73" y="73"/>
                  </a:lnTo>
                  <a:lnTo>
                    <a:pt x="77" y="69"/>
                  </a:lnTo>
                  <a:lnTo>
                    <a:pt x="80" y="64"/>
                  </a:lnTo>
                  <a:lnTo>
                    <a:pt x="85" y="62"/>
                  </a:lnTo>
                  <a:lnTo>
                    <a:pt x="91" y="57"/>
                  </a:lnTo>
                  <a:lnTo>
                    <a:pt x="95" y="53"/>
                  </a:lnTo>
                  <a:lnTo>
                    <a:pt x="99" y="50"/>
                  </a:lnTo>
                  <a:lnTo>
                    <a:pt x="104" y="46"/>
                  </a:lnTo>
                  <a:lnTo>
                    <a:pt x="110" y="43"/>
                  </a:lnTo>
                  <a:lnTo>
                    <a:pt x="114" y="38"/>
                  </a:lnTo>
                  <a:lnTo>
                    <a:pt x="120" y="35"/>
                  </a:lnTo>
                  <a:lnTo>
                    <a:pt x="126" y="32"/>
                  </a:lnTo>
                  <a:lnTo>
                    <a:pt x="131" y="29"/>
                  </a:lnTo>
                  <a:lnTo>
                    <a:pt x="136" y="27"/>
                  </a:lnTo>
                  <a:lnTo>
                    <a:pt x="142" y="24"/>
                  </a:lnTo>
                  <a:lnTo>
                    <a:pt x="148" y="22"/>
                  </a:lnTo>
                  <a:lnTo>
                    <a:pt x="153" y="19"/>
                  </a:lnTo>
                  <a:lnTo>
                    <a:pt x="159" y="16"/>
                  </a:lnTo>
                  <a:lnTo>
                    <a:pt x="164" y="15"/>
                  </a:lnTo>
                  <a:lnTo>
                    <a:pt x="169" y="12"/>
                  </a:lnTo>
                  <a:lnTo>
                    <a:pt x="175" y="10"/>
                  </a:lnTo>
                  <a:lnTo>
                    <a:pt x="181" y="9"/>
                  </a:lnTo>
                  <a:lnTo>
                    <a:pt x="187" y="6"/>
                  </a:lnTo>
                  <a:lnTo>
                    <a:pt x="194" y="5"/>
                  </a:lnTo>
                  <a:lnTo>
                    <a:pt x="200" y="5"/>
                  </a:lnTo>
                  <a:lnTo>
                    <a:pt x="206" y="3"/>
                  </a:lnTo>
                  <a:lnTo>
                    <a:pt x="212" y="2"/>
                  </a:lnTo>
                  <a:lnTo>
                    <a:pt x="219" y="0"/>
                  </a:lnTo>
                  <a:lnTo>
                    <a:pt x="225" y="0"/>
                  </a:lnTo>
                  <a:lnTo>
                    <a:pt x="231" y="0"/>
                  </a:lnTo>
                  <a:lnTo>
                    <a:pt x="238" y="0"/>
                  </a:lnTo>
                  <a:lnTo>
                    <a:pt x="244" y="0"/>
                  </a:lnTo>
                  <a:lnTo>
                    <a:pt x="251" y="0"/>
                  </a:lnTo>
                  <a:lnTo>
                    <a:pt x="257" y="0"/>
                  </a:lnTo>
                  <a:lnTo>
                    <a:pt x="264" y="0"/>
                  </a:lnTo>
                  <a:lnTo>
                    <a:pt x="270" y="0"/>
                  </a:lnTo>
                  <a:lnTo>
                    <a:pt x="276" y="0"/>
                  </a:lnTo>
                  <a:lnTo>
                    <a:pt x="282" y="0"/>
                  </a:lnTo>
                  <a:lnTo>
                    <a:pt x="288" y="2"/>
                  </a:lnTo>
                  <a:lnTo>
                    <a:pt x="295" y="3"/>
                  </a:lnTo>
                  <a:lnTo>
                    <a:pt x="301" y="5"/>
                  </a:lnTo>
                  <a:lnTo>
                    <a:pt x="307" y="5"/>
                  </a:lnTo>
                  <a:lnTo>
                    <a:pt x="313" y="6"/>
                  </a:lnTo>
                  <a:lnTo>
                    <a:pt x="318" y="9"/>
                  </a:lnTo>
                  <a:lnTo>
                    <a:pt x="326" y="10"/>
                  </a:lnTo>
                  <a:lnTo>
                    <a:pt x="331" y="12"/>
                  </a:lnTo>
                  <a:lnTo>
                    <a:pt x="336" y="15"/>
                  </a:lnTo>
                  <a:lnTo>
                    <a:pt x="342" y="16"/>
                  </a:lnTo>
                  <a:lnTo>
                    <a:pt x="349" y="19"/>
                  </a:lnTo>
                  <a:lnTo>
                    <a:pt x="353" y="22"/>
                  </a:lnTo>
                  <a:lnTo>
                    <a:pt x="359" y="24"/>
                  </a:lnTo>
                  <a:lnTo>
                    <a:pt x="365" y="27"/>
                  </a:lnTo>
                  <a:lnTo>
                    <a:pt x="371" y="29"/>
                  </a:lnTo>
                  <a:lnTo>
                    <a:pt x="375" y="32"/>
                  </a:lnTo>
                  <a:lnTo>
                    <a:pt x="381" y="35"/>
                  </a:lnTo>
                  <a:lnTo>
                    <a:pt x="386" y="38"/>
                  </a:lnTo>
                  <a:lnTo>
                    <a:pt x="391" y="43"/>
                  </a:lnTo>
                  <a:lnTo>
                    <a:pt x="396" y="46"/>
                  </a:lnTo>
                  <a:lnTo>
                    <a:pt x="400" y="50"/>
                  </a:lnTo>
                  <a:lnTo>
                    <a:pt x="404" y="53"/>
                  </a:lnTo>
                  <a:lnTo>
                    <a:pt x="410" y="57"/>
                  </a:lnTo>
                  <a:lnTo>
                    <a:pt x="415" y="62"/>
                  </a:lnTo>
                  <a:lnTo>
                    <a:pt x="419" y="64"/>
                  </a:lnTo>
                  <a:lnTo>
                    <a:pt x="423" y="69"/>
                  </a:lnTo>
                  <a:lnTo>
                    <a:pt x="429" y="73"/>
                  </a:lnTo>
                  <a:lnTo>
                    <a:pt x="432" y="78"/>
                  </a:lnTo>
                  <a:lnTo>
                    <a:pt x="437" y="82"/>
                  </a:lnTo>
                  <a:lnTo>
                    <a:pt x="441" y="86"/>
                  </a:lnTo>
                  <a:lnTo>
                    <a:pt x="444" y="91"/>
                  </a:lnTo>
                  <a:lnTo>
                    <a:pt x="448" y="95"/>
                  </a:lnTo>
                  <a:lnTo>
                    <a:pt x="451" y="101"/>
                  </a:lnTo>
                  <a:lnTo>
                    <a:pt x="456" y="105"/>
                  </a:lnTo>
                  <a:lnTo>
                    <a:pt x="460" y="111"/>
                  </a:lnTo>
                  <a:lnTo>
                    <a:pt x="461" y="116"/>
                  </a:lnTo>
                  <a:lnTo>
                    <a:pt x="466" y="120"/>
                  </a:lnTo>
                  <a:lnTo>
                    <a:pt x="469" y="126"/>
                  </a:lnTo>
                  <a:lnTo>
                    <a:pt x="472" y="132"/>
                  </a:lnTo>
                  <a:lnTo>
                    <a:pt x="475" y="136"/>
                  </a:lnTo>
                  <a:lnTo>
                    <a:pt x="477" y="142"/>
                  </a:lnTo>
                  <a:lnTo>
                    <a:pt x="480" y="148"/>
                  </a:lnTo>
                  <a:lnTo>
                    <a:pt x="483" y="154"/>
                  </a:lnTo>
                  <a:lnTo>
                    <a:pt x="485" y="159"/>
                  </a:lnTo>
                  <a:lnTo>
                    <a:pt x="488" y="165"/>
                  </a:lnTo>
                  <a:lnTo>
                    <a:pt x="489" y="171"/>
                  </a:lnTo>
                  <a:lnTo>
                    <a:pt x="492" y="177"/>
                  </a:lnTo>
                  <a:lnTo>
                    <a:pt x="492" y="183"/>
                  </a:lnTo>
                  <a:lnTo>
                    <a:pt x="495" y="189"/>
                  </a:lnTo>
                  <a:lnTo>
                    <a:pt x="496" y="194"/>
                  </a:lnTo>
                  <a:lnTo>
                    <a:pt x="498" y="202"/>
                  </a:lnTo>
                  <a:lnTo>
                    <a:pt x="498" y="208"/>
                  </a:lnTo>
                  <a:lnTo>
                    <a:pt x="499" y="213"/>
                  </a:lnTo>
                  <a:lnTo>
                    <a:pt x="499" y="219"/>
                  </a:lnTo>
                  <a:lnTo>
                    <a:pt x="501" y="225"/>
                  </a:lnTo>
                  <a:lnTo>
                    <a:pt x="502" y="232"/>
                  </a:lnTo>
                  <a:lnTo>
                    <a:pt x="502" y="238"/>
                  </a:lnTo>
                  <a:lnTo>
                    <a:pt x="502" y="245"/>
                  </a:lnTo>
                  <a:lnTo>
                    <a:pt x="504" y="253"/>
                  </a:lnTo>
                  <a:lnTo>
                    <a:pt x="502" y="259"/>
                  </a:lnTo>
                  <a:lnTo>
                    <a:pt x="502" y="264"/>
                  </a:lnTo>
                  <a:lnTo>
                    <a:pt x="502" y="270"/>
                  </a:lnTo>
                  <a:lnTo>
                    <a:pt x="501" y="276"/>
                  </a:lnTo>
                  <a:lnTo>
                    <a:pt x="499" y="282"/>
                  </a:lnTo>
                  <a:lnTo>
                    <a:pt x="499" y="289"/>
                  </a:lnTo>
                  <a:lnTo>
                    <a:pt x="498" y="295"/>
                  </a:lnTo>
                  <a:lnTo>
                    <a:pt x="498" y="302"/>
                  </a:lnTo>
                  <a:lnTo>
                    <a:pt x="496" y="308"/>
                  </a:lnTo>
                  <a:lnTo>
                    <a:pt x="495" y="314"/>
                  </a:lnTo>
                  <a:lnTo>
                    <a:pt x="492" y="320"/>
                  </a:lnTo>
                  <a:lnTo>
                    <a:pt x="492" y="326"/>
                  </a:lnTo>
                  <a:lnTo>
                    <a:pt x="489" y="332"/>
                  </a:lnTo>
                  <a:lnTo>
                    <a:pt x="488" y="337"/>
                  </a:lnTo>
                  <a:lnTo>
                    <a:pt x="485" y="343"/>
                  </a:lnTo>
                  <a:lnTo>
                    <a:pt x="483" y="349"/>
                  </a:lnTo>
                  <a:lnTo>
                    <a:pt x="480" y="355"/>
                  </a:lnTo>
                  <a:lnTo>
                    <a:pt x="477" y="359"/>
                  </a:lnTo>
                  <a:lnTo>
                    <a:pt x="475" y="365"/>
                  </a:lnTo>
                  <a:lnTo>
                    <a:pt x="472" y="371"/>
                  </a:lnTo>
                  <a:lnTo>
                    <a:pt x="469" y="375"/>
                  </a:lnTo>
                  <a:lnTo>
                    <a:pt x="466" y="381"/>
                  </a:lnTo>
                  <a:lnTo>
                    <a:pt x="461" y="386"/>
                  </a:lnTo>
                  <a:lnTo>
                    <a:pt x="460" y="391"/>
                  </a:lnTo>
                  <a:lnTo>
                    <a:pt x="456" y="396"/>
                  </a:lnTo>
                  <a:lnTo>
                    <a:pt x="451" y="402"/>
                  </a:lnTo>
                  <a:lnTo>
                    <a:pt x="448" y="406"/>
                  </a:lnTo>
                  <a:lnTo>
                    <a:pt x="444" y="412"/>
                  </a:lnTo>
                  <a:lnTo>
                    <a:pt x="441" y="415"/>
                  </a:lnTo>
                  <a:lnTo>
                    <a:pt x="437" y="421"/>
                  </a:lnTo>
                  <a:lnTo>
                    <a:pt x="432" y="424"/>
                  </a:lnTo>
                  <a:lnTo>
                    <a:pt x="429" y="429"/>
                  </a:lnTo>
                  <a:lnTo>
                    <a:pt x="423" y="434"/>
                  </a:lnTo>
                  <a:lnTo>
                    <a:pt x="419" y="437"/>
                  </a:lnTo>
                  <a:lnTo>
                    <a:pt x="415" y="441"/>
                  </a:lnTo>
                  <a:lnTo>
                    <a:pt x="410" y="444"/>
                  </a:lnTo>
                  <a:lnTo>
                    <a:pt x="404" y="448"/>
                  </a:lnTo>
                  <a:lnTo>
                    <a:pt x="400" y="451"/>
                  </a:lnTo>
                  <a:lnTo>
                    <a:pt x="396" y="456"/>
                  </a:lnTo>
                  <a:lnTo>
                    <a:pt x="391" y="460"/>
                  </a:lnTo>
                  <a:lnTo>
                    <a:pt x="386" y="462"/>
                  </a:lnTo>
                  <a:lnTo>
                    <a:pt x="381" y="466"/>
                  </a:lnTo>
                  <a:lnTo>
                    <a:pt x="375" y="469"/>
                  </a:lnTo>
                  <a:lnTo>
                    <a:pt x="371" y="472"/>
                  </a:lnTo>
                  <a:lnTo>
                    <a:pt x="365" y="475"/>
                  </a:lnTo>
                  <a:lnTo>
                    <a:pt x="359" y="478"/>
                  </a:lnTo>
                  <a:lnTo>
                    <a:pt x="353" y="479"/>
                  </a:lnTo>
                  <a:lnTo>
                    <a:pt x="349" y="483"/>
                  </a:lnTo>
                  <a:lnTo>
                    <a:pt x="342" y="485"/>
                  </a:lnTo>
                  <a:lnTo>
                    <a:pt x="336" y="486"/>
                  </a:lnTo>
                  <a:lnTo>
                    <a:pt x="331" y="489"/>
                  </a:lnTo>
                  <a:lnTo>
                    <a:pt x="326" y="491"/>
                  </a:lnTo>
                  <a:lnTo>
                    <a:pt x="318" y="492"/>
                  </a:lnTo>
                  <a:lnTo>
                    <a:pt x="313" y="495"/>
                  </a:lnTo>
                  <a:lnTo>
                    <a:pt x="307" y="495"/>
                  </a:lnTo>
                  <a:lnTo>
                    <a:pt x="301" y="498"/>
                  </a:lnTo>
                  <a:lnTo>
                    <a:pt x="295" y="498"/>
                  </a:lnTo>
                  <a:lnTo>
                    <a:pt x="288" y="499"/>
                  </a:lnTo>
                  <a:lnTo>
                    <a:pt x="282" y="499"/>
                  </a:lnTo>
                  <a:lnTo>
                    <a:pt x="276" y="501"/>
                  </a:lnTo>
                  <a:lnTo>
                    <a:pt x="270" y="501"/>
                  </a:lnTo>
                  <a:lnTo>
                    <a:pt x="264" y="502"/>
                  </a:lnTo>
                  <a:lnTo>
                    <a:pt x="257" y="502"/>
                  </a:lnTo>
                  <a:lnTo>
                    <a:pt x="251" y="502"/>
                  </a:lnTo>
                  <a:lnTo>
                    <a:pt x="251" y="502"/>
                  </a:lnTo>
                  <a:close/>
                </a:path>
              </a:pathLst>
            </a:custGeom>
            <a:solidFill>
              <a:srgbClr val="ABD6E8"/>
            </a:solidFill>
            <a:ln w="9525">
              <a:noFill/>
              <a:round/>
              <a:headEnd/>
              <a:tailEnd/>
            </a:ln>
          </p:spPr>
          <p:txBody>
            <a:bodyPr/>
            <a:lstStyle/>
            <a:p>
              <a:endParaRPr lang="en-US" sz="1600" dirty="0">
                <a:latin typeface="Segoe" pitchFamily="34" charset="0"/>
              </a:endParaRPr>
            </a:p>
          </p:txBody>
        </p:sp>
        <p:sp>
          <p:nvSpPr>
            <p:cNvPr id="65724" name="Freeform 188"/>
            <p:cNvSpPr>
              <a:spLocks/>
            </p:cNvSpPr>
            <p:nvPr/>
          </p:nvSpPr>
          <p:spPr bwMode="auto">
            <a:xfrm>
              <a:off x="1887" y="3095"/>
              <a:ext cx="227" cy="228"/>
            </a:xfrm>
            <a:custGeom>
              <a:avLst/>
              <a:gdLst/>
              <a:ahLst/>
              <a:cxnLst>
                <a:cxn ang="0">
                  <a:pos x="205" y="453"/>
                </a:cxn>
                <a:cxn ang="0">
                  <a:pos x="175" y="448"/>
                </a:cxn>
                <a:cxn ang="0">
                  <a:pos x="149" y="441"/>
                </a:cxn>
                <a:cxn ang="0">
                  <a:pos x="124" y="429"/>
                </a:cxn>
                <a:cxn ang="0">
                  <a:pos x="101" y="416"/>
                </a:cxn>
                <a:cxn ang="0">
                  <a:pos x="78" y="399"/>
                </a:cxn>
                <a:cxn ang="0">
                  <a:pos x="59" y="380"/>
                </a:cxn>
                <a:cxn ang="0">
                  <a:pos x="41" y="358"/>
                </a:cxn>
                <a:cxn ang="0">
                  <a:pos x="27" y="334"/>
                </a:cxn>
                <a:cxn ang="0">
                  <a:pos x="15" y="310"/>
                </a:cxn>
                <a:cxn ang="0">
                  <a:pos x="6" y="283"/>
                </a:cxn>
                <a:cxn ang="0">
                  <a:pos x="0" y="256"/>
                </a:cxn>
                <a:cxn ang="0">
                  <a:pos x="0" y="228"/>
                </a:cxn>
                <a:cxn ang="0">
                  <a:pos x="0" y="197"/>
                </a:cxn>
                <a:cxn ang="0">
                  <a:pos x="6" y="169"/>
                </a:cxn>
                <a:cxn ang="0">
                  <a:pos x="15" y="143"/>
                </a:cxn>
                <a:cxn ang="0">
                  <a:pos x="27" y="118"/>
                </a:cxn>
                <a:cxn ang="0">
                  <a:pos x="41" y="95"/>
                </a:cxn>
                <a:cxn ang="0">
                  <a:pos x="59" y="75"/>
                </a:cxn>
                <a:cxn ang="0">
                  <a:pos x="78" y="54"/>
                </a:cxn>
                <a:cxn ang="0">
                  <a:pos x="101" y="38"/>
                </a:cxn>
                <a:cxn ang="0">
                  <a:pos x="124" y="23"/>
                </a:cxn>
                <a:cxn ang="0">
                  <a:pos x="149" y="13"/>
                </a:cxn>
                <a:cxn ang="0">
                  <a:pos x="175" y="4"/>
                </a:cxn>
                <a:cxn ang="0">
                  <a:pos x="205" y="0"/>
                </a:cxn>
                <a:cxn ang="0">
                  <a:pos x="234" y="0"/>
                </a:cxn>
                <a:cxn ang="0">
                  <a:pos x="262" y="2"/>
                </a:cxn>
                <a:cxn ang="0">
                  <a:pos x="289" y="7"/>
                </a:cxn>
                <a:cxn ang="0">
                  <a:pos x="316" y="18"/>
                </a:cxn>
                <a:cxn ang="0">
                  <a:pos x="340" y="29"/>
                </a:cxn>
                <a:cxn ang="0">
                  <a:pos x="362" y="44"/>
                </a:cxn>
                <a:cxn ang="0">
                  <a:pos x="384" y="63"/>
                </a:cxn>
                <a:cxn ang="0">
                  <a:pos x="403" y="82"/>
                </a:cxn>
                <a:cxn ang="0">
                  <a:pos x="419" y="104"/>
                </a:cxn>
                <a:cxn ang="0">
                  <a:pos x="432" y="129"/>
                </a:cxn>
                <a:cxn ang="0">
                  <a:pos x="443" y="153"/>
                </a:cxn>
                <a:cxn ang="0">
                  <a:pos x="451" y="181"/>
                </a:cxn>
                <a:cxn ang="0">
                  <a:pos x="454" y="209"/>
                </a:cxn>
                <a:cxn ang="0">
                  <a:pos x="456" y="238"/>
                </a:cxn>
                <a:cxn ang="0">
                  <a:pos x="451" y="267"/>
                </a:cxn>
                <a:cxn ang="0">
                  <a:pos x="446" y="293"/>
                </a:cxn>
                <a:cxn ang="0">
                  <a:pos x="435" y="320"/>
                </a:cxn>
                <a:cxn ang="0">
                  <a:pos x="422" y="345"/>
                </a:cxn>
                <a:cxn ang="0">
                  <a:pos x="406" y="366"/>
                </a:cxn>
                <a:cxn ang="0">
                  <a:pos x="389" y="388"/>
                </a:cxn>
                <a:cxn ang="0">
                  <a:pos x="368" y="406"/>
                </a:cxn>
                <a:cxn ang="0">
                  <a:pos x="345" y="422"/>
                </a:cxn>
                <a:cxn ang="0">
                  <a:pos x="320" y="435"/>
                </a:cxn>
                <a:cxn ang="0">
                  <a:pos x="295" y="444"/>
                </a:cxn>
                <a:cxn ang="0">
                  <a:pos x="267" y="451"/>
                </a:cxn>
                <a:cxn ang="0">
                  <a:pos x="240" y="454"/>
                </a:cxn>
              </a:cxnLst>
              <a:rect l="0" t="0" r="r" b="b"/>
              <a:pathLst>
                <a:path w="456" h="455">
                  <a:moveTo>
                    <a:pt x="228" y="455"/>
                  </a:moveTo>
                  <a:lnTo>
                    <a:pt x="222" y="454"/>
                  </a:lnTo>
                  <a:lnTo>
                    <a:pt x="216" y="454"/>
                  </a:lnTo>
                  <a:lnTo>
                    <a:pt x="210" y="454"/>
                  </a:lnTo>
                  <a:lnTo>
                    <a:pt x="205" y="453"/>
                  </a:lnTo>
                  <a:lnTo>
                    <a:pt x="199" y="453"/>
                  </a:lnTo>
                  <a:lnTo>
                    <a:pt x="193" y="451"/>
                  </a:lnTo>
                  <a:lnTo>
                    <a:pt x="187" y="451"/>
                  </a:lnTo>
                  <a:lnTo>
                    <a:pt x="181" y="450"/>
                  </a:lnTo>
                  <a:lnTo>
                    <a:pt x="175" y="448"/>
                  </a:lnTo>
                  <a:lnTo>
                    <a:pt x="170" y="448"/>
                  </a:lnTo>
                  <a:lnTo>
                    <a:pt x="165" y="445"/>
                  </a:lnTo>
                  <a:lnTo>
                    <a:pt x="159" y="444"/>
                  </a:lnTo>
                  <a:lnTo>
                    <a:pt x="154" y="442"/>
                  </a:lnTo>
                  <a:lnTo>
                    <a:pt x="149" y="441"/>
                  </a:lnTo>
                  <a:lnTo>
                    <a:pt x="143" y="438"/>
                  </a:lnTo>
                  <a:lnTo>
                    <a:pt x="139" y="437"/>
                  </a:lnTo>
                  <a:lnTo>
                    <a:pt x="133" y="435"/>
                  </a:lnTo>
                  <a:lnTo>
                    <a:pt x="129" y="432"/>
                  </a:lnTo>
                  <a:lnTo>
                    <a:pt x="124" y="429"/>
                  </a:lnTo>
                  <a:lnTo>
                    <a:pt x="118" y="428"/>
                  </a:lnTo>
                  <a:lnTo>
                    <a:pt x="114" y="425"/>
                  </a:lnTo>
                  <a:lnTo>
                    <a:pt x="110" y="422"/>
                  </a:lnTo>
                  <a:lnTo>
                    <a:pt x="104" y="419"/>
                  </a:lnTo>
                  <a:lnTo>
                    <a:pt x="101" y="416"/>
                  </a:lnTo>
                  <a:lnTo>
                    <a:pt x="95" y="412"/>
                  </a:lnTo>
                  <a:lnTo>
                    <a:pt x="91" y="409"/>
                  </a:lnTo>
                  <a:lnTo>
                    <a:pt x="86" y="406"/>
                  </a:lnTo>
                  <a:lnTo>
                    <a:pt x="82" y="403"/>
                  </a:lnTo>
                  <a:lnTo>
                    <a:pt x="78" y="399"/>
                  </a:lnTo>
                  <a:lnTo>
                    <a:pt x="75" y="396"/>
                  </a:lnTo>
                  <a:lnTo>
                    <a:pt x="70" y="391"/>
                  </a:lnTo>
                  <a:lnTo>
                    <a:pt x="67" y="388"/>
                  </a:lnTo>
                  <a:lnTo>
                    <a:pt x="63" y="384"/>
                  </a:lnTo>
                  <a:lnTo>
                    <a:pt x="59" y="380"/>
                  </a:lnTo>
                  <a:lnTo>
                    <a:pt x="56" y="375"/>
                  </a:lnTo>
                  <a:lnTo>
                    <a:pt x="51" y="371"/>
                  </a:lnTo>
                  <a:lnTo>
                    <a:pt x="47" y="366"/>
                  </a:lnTo>
                  <a:lnTo>
                    <a:pt x="44" y="362"/>
                  </a:lnTo>
                  <a:lnTo>
                    <a:pt x="41" y="358"/>
                  </a:lnTo>
                  <a:lnTo>
                    <a:pt x="38" y="353"/>
                  </a:lnTo>
                  <a:lnTo>
                    <a:pt x="35" y="349"/>
                  </a:lnTo>
                  <a:lnTo>
                    <a:pt x="32" y="345"/>
                  </a:lnTo>
                  <a:lnTo>
                    <a:pt x="29" y="339"/>
                  </a:lnTo>
                  <a:lnTo>
                    <a:pt x="27" y="334"/>
                  </a:lnTo>
                  <a:lnTo>
                    <a:pt x="24" y="330"/>
                  </a:lnTo>
                  <a:lnTo>
                    <a:pt x="22" y="324"/>
                  </a:lnTo>
                  <a:lnTo>
                    <a:pt x="19" y="320"/>
                  </a:lnTo>
                  <a:lnTo>
                    <a:pt x="18" y="315"/>
                  </a:lnTo>
                  <a:lnTo>
                    <a:pt x="15" y="310"/>
                  </a:lnTo>
                  <a:lnTo>
                    <a:pt x="13" y="304"/>
                  </a:lnTo>
                  <a:lnTo>
                    <a:pt x="12" y="299"/>
                  </a:lnTo>
                  <a:lnTo>
                    <a:pt x="10" y="293"/>
                  </a:lnTo>
                  <a:lnTo>
                    <a:pt x="8" y="288"/>
                  </a:lnTo>
                  <a:lnTo>
                    <a:pt x="6" y="283"/>
                  </a:lnTo>
                  <a:lnTo>
                    <a:pt x="5" y="277"/>
                  </a:lnTo>
                  <a:lnTo>
                    <a:pt x="5" y="273"/>
                  </a:lnTo>
                  <a:lnTo>
                    <a:pt x="3" y="267"/>
                  </a:lnTo>
                  <a:lnTo>
                    <a:pt x="2" y="261"/>
                  </a:lnTo>
                  <a:lnTo>
                    <a:pt x="0" y="256"/>
                  </a:lnTo>
                  <a:lnTo>
                    <a:pt x="0" y="250"/>
                  </a:lnTo>
                  <a:lnTo>
                    <a:pt x="0" y="244"/>
                  </a:lnTo>
                  <a:lnTo>
                    <a:pt x="0" y="238"/>
                  </a:lnTo>
                  <a:lnTo>
                    <a:pt x="0" y="232"/>
                  </a:lnTo>
                  <a:lnTo>
                    <a:pt x="0" y="228"/>
                  </a:lnTo>
                  <a:lnTo>
                    <a:pt x="0" y="220"/>
                  </a:lnTo>
                  <a:lnTo>
                    <a:pt x="0" y="215"/>
                  </a:lnTo>
                  <a:lnTo>
                    <a:pt x="0" y="209"/>
                  </a:lnTo>
                  <a:lnTo>
                    <a:pt x="0" y="203"/>
                  </a:lnTo>
                  <a:lnTo>
                    <a:pt x="0" y="197"/>
                  </a:lnTo>
                  <a:lnTo>
                    <a:pt x="2" y="191"/>
                  </a:lnTo>
                  <a:lnTo>
                    <a:pt x="3" y="185"/>
                  </a:lnTo>
                  <a:lnTo>
                    <a:pt x="5" y="181"/>
                  </a:lnTo>
                  <a:lnTo>
                    <a:pt x="5" y="175"/>
                  </a:lnTo>
                  <a:lnTo>
                    <a:pt x="6" y="169"/>
                  </a:lnTo>
                  <a:lnTo>
                    <a:pt x="8" y="165"/>
                  </a:lnTo>
                  <a:lnTo>
                    <a:pt x="10" y="159"/>
                  </a:lnTo>
                  <a:lnTo>
                    <a:pt x="12" y="153"/>
                  </a:lnTo>
                  <a:lnTo>
                    <a:pt x="13" y="149"/>
                  </a:lnTo>
                  <a:lnTo>
                    <a:pt x="15" y="143"/>
                  </a:lnTo>
                  <a:lnTo>
                    <a:pt x="18" y="139"/>
                  </a:lnTo>
                  <a:lnTo>
                    <a:pt x="19" y="133"/>
                  </a:lnTo>
                  <a:lnTo>
                    <a:pt x="22" y="129"/>
                  </a:lnTo>
                  <a:lnTo>
                    <a:pt x="24" y="123"/>
                  </a:lnTo>
                  <a:lnTo>
                    <a:pt x="27" y="118"/>
                  </a:lnTo>
                  <a:lnTo>
                    <a:pt x="29" y="114"/>
                  </a:lnTo>
                  <a:lnTo>
                    <a:pt x="32" y="110"/>
                  </a:lnTo>
                  <a:lnTo>
                    <a:pt x="35" y="104"/>
                  </a:lnTo>
                  <a:lnTo>
                    <a:pt x="38" y="99"/>
                  </a:lnTo>
                  <a:lnTo>
                    <a:pt x="41" y="95"/>
                  </a:lnTo>
                  <a:lnTo>
                    <a:pt x="44" y="91"/>
                  </a:lnTo>
                  <a:lnTo>
                    <a:pt x="47" y="86"/>
                  </a:lnTo>
                  <a:lnTo>
                    <a:pt x="51" y="82"/>
                  </a:lnTo>
                  <a:lnTo>
                    <a:pt x="56" y="77"/>
                  </a:lnTo>
                  <a:lnTo>
                    <a:pt x="59" y="75"/>
                  </a:lnTo>
                  <a:lnTo>
                    <a:pt x="63" y="70"/>
                  </a:lnTo>
                  <a:lnTo>
                    <a:pt x="67" y="66"/>
                  </a:lnTo>
                  <a:lnTo>
                    <a:pt x="70" y="63"/>
                  </a:lnTo>
                  <a:lnTo>
                    <a:pt x="75" y="58"/>
                  </a:lnTo>
                  <a:lnTo>
                    <a:pt x="78" y="54"/>
                  </a:lnTo>
                  <a:lnTo>
                    <a:pt x="82" y="51"/>
                  </a:lnTo>
                  <a:lnTo>
                    <a:pt x="86" y="47"/>
                  </a:lnTo>
                  <a:lnTo>
                    <a:pt x="91" y="44"/>
                  </a:lnTo>
                  <a:lnTo>
                    <a:pt x="95" y="41"/>
                  </a:lnTo>
                  <a:lnTo>
                    <a:pt x="101" y="38"/>
                  </a:lnTo>
                  <a:lnTo>
                    <a:pt x="104" y="35"/>
                  </a:lnTo>
                  <a:lnTo>
                    <a:pt x="110" y="32"/>
                  </a:lnTo>
                  <a:lnTo>
                    <a:pt x="114" y="29"/>
                  </a:lnTo>
                  <a:lnTo>
                    <a:pt x="118" y="26"/>
                  </a:lnTo>
                  <a:lnTo>
                    <a:pt x="124" y="23"/>
                  </a:lnTo>
                  <a:lnTo>
                    <a:pt x="129" y="21"/>
                  </a:lnTo>
                  <a:lnTo>
                    <a:pt x="133" y="19"/>
                  </a:lnTo>
                  <a:lnTo>
                    <a:pt x="139" y="18"/>
                  </a:lnTo>
                  <a:lnTo>
                    <a:pt x="143" y="15"/>
                  </a:lnTo>
                  <a:lnTo>
                    <a:pt x="149" y="13"/>
                  </a:lnTo>
                  <a:lnTo>
                    <a:pt x="154" y="10"/>
                  </a:lnTo>
                  <a:lnTo>
                    <a:pt x="159" y="9"/>
                  </a:lnTo>
                  <a:lnTo>
                    <a:pt x="165" y="7"/>
                  </a:lnTo>
                  <a:lnTo>
                    <a:pt x="170" y="6"/>
                  </a:lnTo>
                  <a:lnTo>
                    <a:pt x="175" y="4"/>
                  </a:lnTo>
                  <a:lnTo>
                    <a:pt x="181" y="3"/>
                  </a:lnTo>
                  <a:lnTo>
                    <a:pt x="187" y="2"/>
                  </a:lnTo>
                  <a:lnTo>
                    <a:pt x="193" y="2"/>
                  </a:lnTo>
                  <a:lnTo>
                    <a:pt x="199" y="0"/>
                  </a:lnTo>
                  <a:lnTo>
                    <a:pt x="205" y="0"/>
                  </a:lnTo>
                  <a:lnTo>
                    <a:pt x="210" y="0"/>
                  </a:lnTo>
                  <a:lnTo>
                    <a:pt x="216" y="0"/>
                  </a:lnTo>
                  <a:lnTo>
                    <a:pt x="222" y="0"/>
                  </a:lnTo>
                  <a:lnTo>
                    <a:pt x="228" y="0"/>
                  </a:lnTo>
                  <a:lnTo>
                    <a:pt x="234" y="0"/>
                  </a:lnTo>
                  <a:lnTo>
                    <a:pt x="240" y="0"/>
                  </a:lnTo>
                  <a:lnTo>
                    <a:pt x="246" y="0"/>
                  </a:lnTo>
                  <a:lnTo>
                    <a:pt x="251" y="0"/>
                  </a:lnTo>
                  <a:lnTo>
                    <a:pt x="256" y="0"/>
                  </a:lnTo>
                  <a:lnTo>
                    <a:pt x="262" y="2"/>
                  </a:lnTo>
                  <a:lnTo>
                    <a:pt x="267" y="2"/>
                  </a:lnTo>
                  <a:lnTo>
                    <a:pt x="273" y="3"/>
                  </a:lnTo>
                  <a:lnTo>
                    <a:pt x="279" y="4"/>
                  </a:lnTo>
                  <a:lnTo>
                    <a:pt x="283" y="6"/>
                  </a:lnTo>
                  <a:lnTo>
                    <a:pt x="289" y="7"/>
                  </a:lnTo>
                  <a:lnTo>
                    <a:pt x="295" y="9"/>
                  </a:lnTo>
                  <a:lnTo>
                    <a:pt x="300" y="10"/>
                  </a:lnTo>
                  <a:lnTo>
                    <a:pt x="305" y="13"/>
                  </a:lnTo>
                  <a:lnTo>
                    <a:pt x="310" y="15"/>
                  </a:lnTo>
                  <a:lnTo>
                    <a:pt x="316" y="18"/>
                  </a:lnTo>
                  <a:lnTo>
                    <a:pt x="320" y="19"/>
                  </a:lnTo>
                  <a:lnTo>
                    <a:pt x="326" y="21"/>
                  </a:lnTo>
                  <a:lnTo>
                    <a:pt x="330" y="23"/>
                  </a:lnTo>
                  <a:lnTo>
                    <a:pt x="335" y="26"/>
                  </a:lnTo>
                  <a:lnTo>
                    <a:pt x="340" y="29"/>
                  </a:lnTo>
                  <a:lnTo>
                    <a:pt x="345" y="32"/>
                  </a:lnTo>
                  <a:lnTo>
                    <a:pt x="349" y="35"/>
                  </a:lnTo>
                  <a:lnTo>
                    <a:pt x="355" y="38"/>
                  </a:lnTo>
                  <a:lnTo>
                    <a:pt x="358" y="41"/>
                  </a:lnTo>
                  <a:lnTo>
                    <a:pt x="362" y="44"/>
                  </a:lnTo>
                  <a:lnTo>
                    <a:pt x="368" y="47"/>
                  </a:lnTo>
                  <a:lnTo>
                    <a:pt x="373" y="51"/>
                  </a:lnTo>
                  <a:lnTo>
                    <a:pt x="375" y="54"/>
                  </a:lnTo>
                  <a:lnTo>
                    <a:pt x="380" y="58"/>
                  </a:lnTo>
                  <a:lnTo>
                    <a:pt x="384" y="63"/>
                  </a:lnTo>
                  <a:lnTo>
                    <a:pt x="389" y="66"/>
                  </a:lnTo>
                  <a:lnTo>
                    <a:pt x="391" y="70"/>
                  </a:lnTo>
                  <a:lnTo>
                    <a:pt x="396" y="75"/>
                  </a:lnTo>
                  <a:lnTo>
                    <a:pt x="399" y="77"/>
                  </a:lnTo>
                  <a:lnTo>
                    <a:pt x="403" y="82"/>
                  </a:lnTo>
                  <a:lnTo>
                    <a:pt x="406" y="86"/>
                  </a:lnTo>
                  <a:lnTo>
                    <a:pt x="409" y="91"/>
                  </a:lnTo>
                  <a:lnTo>
                    <a:pt x="413" y="95"/>
                  </a:lnTo>
                  <a:lnTo>
                    <a:pt x="416" y="99"/>
                  </a:lnTo>
                  <a:lnTo>
                    <a:pt x="419" y="104"/>
                  </a:lnTo>
                  <a:lnTo>
                    <a:pt x="422" y="110"/>
                  </a:lnTo>
                  <a:lnTo>
                    <a:pt x="425" y="114"/>
                  </a:lnTo>
                  <a:lnTo>
                    <a:pt x="428" y="118"/>
                  </a:lnTo>
                  <a:lnTo>
                    <a:pt x="429" y="123"/>
                  </a:lnTo>
                  <a:lnTo>
                    <a:pt x="432" y="129"/>
                  </a:lnTo>
                  <a:lnTo>
                    <a:pt x="435" y="133"/>
                  </a:lnTo>
                  <a:lnTo>
                    <a:pt x="438" y="139"/>
                  </a:lnTo>
                  <a:lnTo>
                    <a:pt x="440" y="143"/>
                  </a:lnTo>
                  <a:lnTo>
                    <a:pt x="441" y="149"/>
                  </a:lnTo>
                  <a:lnTo>
                    <a:pt x="443" y="153"/>
                  </a:lnTo>
                  <a:lnTo>
                    <a:pt x="446" y="159"/>
                  </a:lnTo>
                  <a:lnTo>
                    <a:pt x="447" y="165"/>
                  </a:lnTo>
                  <a:lnTo>
                    <a:pt x="448" y="169"/>
                  </a:lnTo>
                  <a:lnTo>
                    <a:pt x="450" y="175"/>
                  </a:lnTo>
                  <a:lnTo>
                    <a:pt x="451" y="181"/>
                  </a:lnTo>
                  <a:lnTo>
                    <a:pt x="451" y="185"/>
                  </a:lnTo>
                  <a:lnTo>
                    <a:pt x="451" y="191"/>
                  </a:lnTo>
                  <a:lnTo>
                    <a:pt x="453" y="197"/>
                  </a:lnTo>
                  <a:lnTo>
                    <a:pt x="454" y="203"/>
                  </a:lnTo>
                  <a:lnTo>
                    <a:pt x="454" y="209"/>
                  </a:lnTo>
                  <a:lnTo>
                    <a:pt x="456" y="215"/>
                  </a:lnTo>
                  <a:lnTo>
                    <a:pt x="456" y="220"/>
                  </a:lnTo>
                  <a:lnTo>
                    <a:pt x="456" y="228"/>
                  </a:lnTo>
                  <a:lnTo>
                    <a:pt x="456" y="232"/>
                  </a:lnTo>
                  <a:lnTo>
                    <a:pt x="456" y="238"/>
                  </a:lnTo>
                  <a:lnTo>
                    <a:pt x="454" y="244"/>
                  </a:lnTo>
                  <a:lnTo>
                    <a:pt x="454" y="250"/>
                  </a:lnTo>
                  <a:lnTo>
                    <a:pt x="453" y="256"/>
                  </a:lnTo>
                  <a:lnTo>
                    <a:pt x="451" y="261"/>
                  </a:lnTo>
                  <a:lnTo>
                    <a:pt x="451" y="267"/>
                  </a:lnTo>
                  <a:lnTo>
                    <a:pt x="451" y="273"/>
                  </a:lnTo>
                  <a:lnTo>
                    <a:pt x="450" y="277"/>
                  </a:lnTo>
                  <a:lnTo>
                    <a:pt x="448" y="283"/>
                  </a:lnTo>
                  <a:lnTo>
                    <a:pt x="447" y="288"/>
                  </a:lnTo>
                  <a:lnTo>
                    <a:pt x="446" y="293"/>
                  </a:lnTo>
                  <a:lnTo>
                    <a:pt x="443" y="299"/>
                  </a:lnTo>
                  <a:lnTo>
                    <a:pt x="441" y="304"/>
                  </a:lnTo>
                  <a:lnTo>
                    <a:pt x="440" y="310"/>
                  </a:lnTo>
                  <a:lnTo>
                    <a:pt x="438" y="315"/>
                  </a:lnTo>
                  <a:lnTo>
                    <a:pt x="435" y="320"/>
                  </a:lnTo>
                  <a:lnTo>
                    <a:pt x="432" y="324"/>
                  </a:lnTo>
                  <a:lnTo>
                    <a:pt x="429" y="330"/>
                  </a:lnTo>
                  <a:lnTo>
                    <a:pt x="428" y="334"/>
                  </a:lnTo>
                  <a:lnTo>
                    <a:pt x="425" y="339"/>
                  </a:lnTo>
                  <a:lnTo>
                    <a:pt x="422" y="345"/>
                  </a:lnTo>
                  <a:lnTo>
                    <a:pt x="419" y="349"/>
                  </a:lnTo>
                  <a:lnTo>
                    <a:pt x="416" y="353"/>
                  </a:lnTo>
                  <a:lnTo>
                    <a:pt x="413" y="358"/>
                  </a:lnTo>
                  <a:lnTo>
                    <a:pt x="409" y="362"/>
                  </a:lnTo>
                  <a:lnTo>
                    <a:pt x="406" y="366"/>
                  </a:lnTo>
                  <a:lnTo>
                    <a:pt x="403" y="371"/>
                  </a:lnTo>
                  <a:lnTo>
                    <a:pt x="399" y="375"/>
                  </a:lnTo>
                  <a:lnTo>
                    <a:pt x="396" y="380"/>
                  </a:lnTo>
                  <a:lnTo>
                    <a:pt x="391" y="384"/>
                  </a:lnTo>
                  <a:lnTo>
                    <a:pt x="389" y="388"/>
                  </a:lnTo>
                  <a:lnTo>
                    <a:pt x="384" y="391"/>
                  </a:lnTo>
                  <a:lnTo>
                    <a:pt x="380" y="396"/>
                  </a:lnTo>
                  <a:lnTo>
                    <a:pt x="375" y="399"/>
                  </a:lnTo>
                  <a:lnTo>
                    <a:pt x="373" y="403"/>
                  </a:lnTo>
                  <a:lnTo>
                    <a:pt x="368" y="406"/>
                  </a:lnTo>
                  <a:lnTo>
                    <a:pt x="362" y="409"/>
                  </a:lnTo>
                  <a:lnTo>
                    <a:pt x="358" y="412"/>
                  </a:lnTo>
                  <a:lnTo>
                    <a:pt x="355" y="416"/>
                  </a:lnTo>
                  <a:lnTo>
                    <a:pt x="349" y="419"/>
                  </a:lnTo>
                  <a:lnTo>
                    <a:pt x="345" y="422"/>
                  </a:lnTo>
                  <a:lnTo>
                    <a:pt x="340" y="425"/>
                  </a:lnTo>
                  <a:lnTo>
                    <a:pt x="335" y="428"/>
                  </a:lnTo>
                  <a:lnTo>
                    <a:pt x="330" y="429"/>
                  </a:lnTo>
                  <a:lnTo>
                    <a:pt x="326" y="432"/>
                  </a:lnTo>
                  <a:lnTo>
                    <a:pt x="320" y="435"/>
                  </a:lnTo>
                  <a:lnTo>
                    <a:pt x="316" y="437"/>
                  </a:lnTo>
                  <a:lnTo>
                    <a:pt x="310" y="438"/>
                  </a:lnTo>
                  <a:lnTo>
                    <a:pt x="305" y="441"/>
                  </a:lnTo>
                  <a:lnTo>
                    <a:pt x="300" y="442"/>
                  </a:lnTo>
                  <a:lnTo>
                    <a:pt x="295" y="444"/>
                  </a:lnTo>
                  <a:lnTo>
                    <a:pt x="289" y="445"/>
                  </a:lnTo>
                  <a:lnTo>
                    <a:pt x="283" y="448"/>
                  </a:lnTo>
                  <a:lnTo>
                    <a:pt x="279" y="448"/>
                  </a:lnTo>
                  <a:lnTo>
                    <a:pt x="273" y="450"/>
                  </a:lnTo>
                  <a:lnTo>
                    <a:pt x="267" y="451"/>
                  </a:lnTo>
                  <a:lnTo>
                    <a:pt x="262" y="451"/>
                  </a:lnTo>
                  <a:lnTo>
                    <a:pt x="256" y="453"/>
                  </a:lnTo>
                  <a:lnTo>
                    <a:pt x="251" y="453"/>
                  </a:lnTo>
                  <a:lnTo>
                    <a:pt x="246" y="454"/>
                  </a:lnTo>
                  <a:lnTo>
                    <a:pt x="240" y="454"/>
                  </a:lnTo>
                  <a:lnTo>
                    <a:pt x="234" y="454"/>
                  </a:lnTo>
                  <a:lnTo>
                    <a:pt x="228" y="455"/>
                  </a:lnTo>
                  <a:lnTo>
                    <a:pt x="228" y="455"/>
                  </a:lnTo>
                  <a:close/>
                </a:path>
              </a:pathLst>
            </a:custGeom>
            <a:solidFill>
              <a:srgbClr val="C7E0DE"/>
            </a:solidFill>
            <a:ln w="9525">
              <a:noFill/>
              <a:round/>
              <a:headEnd/>
              <a:tailEnd/>
            </a:ln>
          </p:spPr>
          <p:txBody>
            <a:bodyPr/>
            <a:lstStyle/>
            <a:p>
              <a:endParaRPr lang="en-US" sz="1600" dirty="0">
                <a:latin typeface="Segoe" pitchFamily="34" charset="0"/>
              </a:endParaRPr>
            </a:p>
          </p:txBody>
        </p:sp>
        <p:sp>
          <p:nvSpPr>
            <p:cNvPr id="65725" name="Freeform 189"/>
            <p:cNvSpPr>
              <a:spLocks/>
            </p:cNvSpPr>
            <p:nvPr/>
          </p:nvSpPr>
          <p:spPr bwMode="auto">
            <a:xfrm>
              <a:off x="1892" y="3107"/>
              <a:ext cx="206" cy="204"/>
            </a:xfrm>
            <a:custGeom>
              <a:avLst/>
              <a:gdLst/>
              <a:ahLst/>
              <a:cxnLst>
                <a:cxn ang="0">
                  <a:pos x="190" y="408"/>
                </a:cxn>
                <a:cxn ang="0">
                  <a:pos x="168" y="406"/>
                </a:cxn>
                <a:cxn ang="0">
                  <a:pos x="149" y="402"/>
                </a:cxn>
                <a:cxn ang="0">
                  <a:pos x="128" y="395"/>
                </a:cxn>
                <a:cxn ang="0">
                  <a:pos x="111" y="386"/>
                </a:cxn>
                <a:cxn ang="0">
                  <a:pos x="95" y="376"/>
                </a:cxn>
                <a:cxn ang="0">
                  <a:pos x="77" y="364"/>
                </a:cxn>
                <a:cxn ang="0">
                  <a:pos x="57" y="346"/>
                </a:cxn>
                <a:cxn ang="0">
                  <a:pos x="44" y="330"/>
                </a:cxn>
                <a:cxn ang="0">
                  <a:pos x="32" y="314"/>
                </a:cxn>
                <a:cxn ang="0">
                  <a:pos x="22" y="297"/>
                </a:cxn>
                <a:cxn ang="0">
                  <a:pos x="15" y="279"/>
                </a:cxn>
                <a:cxn ang="0">
                  <a:pos x="7" y="260"/>
                </a:cxn>
                <a:cxn ang="0">
                  <a:pos x="3" y="240"/>
                </a:cxn>
                <a:cxn ang="0">
                  <a:pos x="0" y="221"/>
                </a:cxn>
                <a:cxn ang="0">
                  <a:pos x="0" y="199"/>
                </a:cxn>
                <a:cxn ang="0">
                  <a:pos x="1" y="179"/>
                </a:cxn>
                <a:cxn ang="0">
                  <a:pos x="6" y="158"/>
                </a:cxn>
                <a:cxn ang="0">
                  <a:pos x="10" y="139"/>
                </a:cxn>
                <a:cxn ang="0">
                  <a:pos x="17" y="120"/>
                </a:cxn>
                <a:cxn ang="0">
                  <a:pos x="26" y="103"/>
                </a:cxn>
                <a:cxn ang="0">
                  <a:pos x="38" y="87"/>
                </a:cxn>
                <a:cxn ang="0">
                  <a:pos x="50" y="70"/>
                </a:cxn>
                <a:cxn ang="0">
                  <a:pos x="64" y="57"/>
                </a:cxn>
                <a:cxn ang="0">
                  <a:pos x="77" y="43"/>
                </a:cxn>
                <a:cxn ang="0">
                  <a:pos x="95" y="31"/>
                </a:cxn>
                <a:cxn ang="0">
                  <a:pos x="111" y="22"/>
                </a:cxn>
                <a:cxn ang="0">
                  <a:pos x="128" y="14"/>
                </a:cxn>
                <a:cxn ang="0">
                  <a:pos x="149" y="8"/>
                </a:cxn>
                <a:cxn ang="0">
                  <a:pos x="168" y="3"/>
                </a:cxn>
                <a:cxn ang="0">
                  <a:pos x="190" y="0"/>
                </a:cxn>
                <a:cxn ang="0">
                  <a:pos x="210" y="0"/>
                </a:cxn>
                <a:cxn ang="0">
                  <a:pos x="231" y="2"/>
                </a:cxn>
                <a:cxn ang="0">
                  <a:pos x="251" y="5"/>
                </a:cxn>
                <a:cxn ang="0">
                  <a:pos x="270" y="11"/>
                </a:cxn>
                <a:cxn ang="0">
                  <a:pos x="289" y="18"/>
                </a:cxn>
                <a:cxn ang="0">
                  <a:pos x="306" y="27"/>
                </a:cxn>
                <a:cxn ang="0">
                  <a:pos x="323" y="37"/>
                </a:cxn>
                <a:cxn ang="0">
                  <a:pos x="339" y="50"/>
                </a:cxn>
                <a:cxn ang="0">
                  <a:pos x="356" y="68"/>
                </a:cxn>
                <a:cxn ang="0">
                  <a:pos x="371" y="87"/>
                </a:cxn>
                <a:cxn ang="0">
                  <a:pos x="382" y="103"/>
                </a:cxn>
                <a:cxn ang="0">
                  <a:pos x="391" y="120"/>
                </a:cxn>
                <a:cxn ang="0">
                  <a:pos x="398" y="139"/>
                </a:cxn>
                <a:cxn ang="0">
                  <a:pos x="404" y="158"/>
                </a:cxn>
                <a:cxn ang="0">
                  <a:pos x="407" y="179"/>
                </a:cxn>
                <a:cxn ang="0">
                  <a:pos x="410" y="199"/>
                </a:cxn>
                <a:cxn ang="0">
                  <a:pos x="409" y="221"/>
                </a:cxn>
                <a:cxn ang="0">
                  <a:pos x="407" y="240"/>
                </a:cxn>
                <a:cxn ang="0">
                  <a:pos x="401" y="260"/>
                </a:cxn>
                <a:cxn ang="0">
                  <a:pos x="396" y="279"/>
                </a:cxn>
                <a:cxn ang="0">
                  <a:pos x="387" y="297"/>
                </a:cxn>
                <a:cxn ang="0">
                  <a:pos x="377" y="314"/>
                </a:cxn>
                <a:cxn ang="0">
                  <a:pos x="365" y="330"/>
                </a:cxn>
                <a:cxn ang="0">
                  <a:pos x="352" y="346"/>
                </a:cxn>
                <a:cxn ang="0">
                  <a:pos x="339" y="358"/>
                </a:cxn>
                <a:cxn ang="0">
                  <a:pos x="323" y="371"/>
                </a:cxn>
                <a:cxn ang="0">
                  <a:pos x="306" y="381"/>
                </a:cxn>
                <a:cxn ang="0">
                  <a:pos x="289" y="390"/>
                </a:cxn>
                <a:cxn ang="0">
                  <a:pos x="270" y="397"/>
                </a:cxn>
                <a:cxn ang="0">
                  <a:pos x="251" y="403"/>
                </a:cxn>
                <a:cxn ang="0">
                  <a:pos x="231" y="408"/>
                </a:cxn>
                <a:cxn ang="0">
                  <a:pos x="210" y="409"/>
                </a:cxn>
              </a:cxnLst>
              <a:rect l="0" t="0" r="r" b="b"/>
              <a:pathLst>
                <a:path w="410" h="409">
                  <a:moveTo>
                    <a:pt x="206" y="409"/>
                  </a:moveTo>
                  <a:lnTo>
                    <a:pt x="200" y="409"/>
                  </a:lnTo>
                  <a:lnTo>
                    <a:pt x="194" y="409"/>
                  </a:lnTo>
                  <a:lnTo>
                    <a:pt x="190" y="408"/>
                  </a:lnTo>
                  <a:lnTo>
                    <a:pt x="184" y="408"/>
                  </a:lnTo>
                  <a:lnTo>
                    <a:pt x="178" y="408"/>
                  </a:lnTo>
                  <a:lnTo>
                    <a:pt x="174" y="406"/>
                  </a:lnTo>
                  <a:lnTo>
                    <a:pt x="168" y="406"/>
                  </a:lnTo>
                  <a:lnTo>
                    <a:pt x="163" y="405"/>
                  </a:lnTo>
                  <a:lnTo>
                    <a:pt x="158" y="403"/>
                  </a:lnTo>
                  <a:lnTo>
                    <a:pt x="153" y="402"/>
                  </a:lnTo>
                  <a:lnTo>
                    <a:pt x="149" y="402"/>
                  </a:lnTo>
                  <a:lnTo>
                    <a:pt x="144" y="400"/>
                  </a:lnTo>
                  <a:lnTo>
                    <a:pt x="139" y="397"/>
                  </a:lnTo>
                  <a:lnTo>
                    <a:pt x="134" y="396"/>
                  </a:lnTo>
                  <a:lnTo>
                    <a:pt x="128" y="395"/>
                  </a:lnTo>
                  <a:lnTo>
                    <a:pt x="125" y="393"/>
                  </a:lnTo>
                  <a:lnTo>
                    <a:pt x="120" y="390"/>
                  </a:lnTo>
                  <a:lnTo>
                    <a:pt x="115" y="389"/>
                  </a:lnTo>
                  <a:lnTo>
                    <a:pt x="111" y="386"/>
                  </a:lnTo>
                  <a:lnTo>
                    <a:pt x="106" y="384"/>
                  </a:lnTo>
                  <a:lnTo>
                    <a:pt x="102" y="381"/>
                  </a:lnTo>
                  <a:lnTo>
                    <a:pt x="98" y="378"/>
                  </a:lnTo>
                  <a:lnTo>
                    <a:pt x="95" y="376"/>
                  </a:lnTo>
                  <a:lnTo>
                    <a:pt x="90" y="374"/>
                  </a:lnTo>
                  <a:lnTo>
                    <a:pt x="86" y="371"/>
                  </a:lnTo>
                  <a:lnTo>
                    <a:pt x="82" y="368"/>
                  </a:lnTo>
                  <a:lnTo>
                    <a:pt x="77" y="364"/>
                  </a:lnTo>
                  <a:lnTo>
                    <a:pt x="74" y="362"/>
                  </a:lnTo>
                  <a:lnTo>
                    <a:pt x="67" y="355"/>
                  </a:lnTo>
                  <a:lnTo>
                    <a:pt x="60" y="349"/>
                  </a:lnTo>
                  <a:lnTo>
                    <a:pt x="57" y="346"/>
                  </a:lnTo>
                  <a:lnTo>
                    <a:pt x="52" y="342"/>
                  </a:lnTo>
                  <a:lnTo>
                    <a:pt x="50" y="338"/>
                  </a:lnTo>
                  <a:lnTo>
                    <a:pt x="47" y="335"/>
                  </a:lnTo>
                  <a:lnTo>
                    <a:pt x="44" y="330"/>
                  </a:lnTo>
                  <a:lnTo>
                    <a:pt x="41" y="326"/>
                  </a:lnTo>
                  <a:lnTo>
                    <a:pt x="38" y="323"/>
                  </a:lnTo>
                  <a:lnTo>
                    <a:pt x="35" y="319"/>
                  </a:lnTo>
                  <a:lnTo>
                    <a:pt x="32" y="314"/>
                  </a:lnTo>
                  <a:lnTo>
                    <a:pt x="29" y="310"/>
                  </a:lnTo>
                  <a:lnTo>
                    <a:pt x="26" y="305"/>
                  </a:lnTo>
                  <a:lnTo>
                    <a:pt x="25" y="301"/>
                  </a:lnTo>
                  <a:lnTo>
                    <a:pt x="22" y="297"/>
                  </a:lnTo>
                  <a:lnTo>
                    <a:pt x="20" y="292"/>
                  </a:lnTo>
                  <a:lnTo>
                    <a:pt x="17" y="288"/>
                  </a:lnTo>
                  <a:lnTo>
                    <a:pt x="16" y="284"/>
                  </a:lnTo>
                  <a:lnTo>
                    <a:pt x="15" y="279"/>
                  </a:lnTo>
                  <a:lnTo>
                    <a:pt x="12" y="275"/>
                  </a:lnTo>
                  <a:lnTo>
                    <a:pt x="10" y="269"/>
                  </a:lnTo>
                  <a:lnTo>
                    <a:pt x="9" y="265"/>
                  </a:lnTo>
                  <a:lnTo>
                    <a:pt x="7" y="260"/>
                  </a:lnTo>
                  <a:lnTo>
                    <a:pt x="6" y="256"/>
                  </a:lnTo>
                  <a:lnTo>
                    <a:pt x="6" y="250"/>
                  </a:lnTo>
                  <a:lnTo>
                    <a:pt x="4" y="246"/>
                  </a:lnTo>
                  <a:lnTo>
                    <a:pt x="3" y="240"/>
                  </a:lnTo>
                  <a:lnTo>
                    <a:pt x="3" y="235"/>
                  </a:lnTo>
                  <a:lnTo>
                    <a:pt x="1" y="230"/>
                  </a:lnTo>
                  <a:lnTo>
                    <a:pt x="1" y="225"/>
                  </a:lnTo>
                  <a:lnTo>
                    <a:pt x="0" y="221"/>
                  </a:lnTo>
                  <a:lnTo>
                    <a:pt x="0" y="215"/>
                  </a:lnTo>
                  <a:lnTo>
                    <a:pt x="0" y="211"/>
                  </a:lnTo>
                  <a:lnTo>
                    <a:pt x="0" y="205"/>
                  </a:lnTo>
                  <a:lnTo>
                    <a:pt x="0" y="199"/>
                  </a:lnTo>
                  <a:lnTo>
                    <a:pt x="0" y="195"/>
                  </a:lnTo>
                  <a:lnTo>
                    <a:pt x="0" y="189"/>
                  </a:lnTo>
                  <a:lnTo>
                    <a:pt x="1" y="184"/>
                  </a:lnTo>
                  <a:lnTo>
                    <a:pt x="1" y="179"/>
                  </a:lnTo>
                  <a:lnTo>
                    <a:pt x="3" y="173"/>
                  </a:lnTo>
                  <a:lnTo>
                    <a:pt x="3" y="168"/>
                  </a:lnTo>
                  <a:lnTo>
                    <a:pt x="4" y="164"/>
                  </a:lnTo>
                  <a:lnTo>
                    <a:pt x="6" y="158"/>
                  </a:lnTo>
                  <a:lnTo>
                    <a:pt x="6" y="154"/>
                  </a:lnTo>
                  <a:lnTo>
                    <a:pt x="7" y="149"/>
                  </a:lnTo>
                  <a:lnTo>
                    <a:pt x="9" y="143"/>
                  </a:lnTo>
                  <a:lnTo>
                    <a:pt x="10" y="139"/>
                  </a:lnTo>
                  <a:lnTo>
                    <a:pt x="12" y="135"/>
                  </a:lnTo>
                  <a:lnTo>
                    <a:pt x="15" y="129"/>
                  </a:lnTo>
                  <a:lnTo>
                    <a:pt x="16" y="126"/>
                  </a:lnTo>
                  <a:lnTo>
                    <a:pt x="17" y="120"/>
                  </a:lnTo>
                  <a:lnTo>
                    <a:pt x="20" y="116"/>
                  </a:lnTo>
                  <a:lnTo>
                    <a:pt x="22" y="111"/>
                  </a:lnTo>
                  <a:lnTo>
                    <a:pt x="25" y="107"/>
                  </a:lnTo>
                  <a:lnTo>
                    <a:pt x="26" y="103"/>
                  </a:lnTo>
                  <a:lnTo>
                    <a:pt x="29" y="98"/>
                  </a:lnTo>
                  <a:lnTo>
                    <a:pt x="32" y="94"/>
                  </a:lnTo>
                  <a:lnTo>
                    <a:pt x="35" y="91"/>
                  </a:lnTo>
                  <a:lnTo>
                    <a:pt x="38" y="87"/>
                  </a:lnTo>
                  <a:lnTo>
                    <a:pt x="41" y="82"/>
                  </a:lnTo>
                  <a:lnTo>
                    <a:pt x="44" y="78"/>
                  </a:lnTo>
                  <a:lnTo>
                    <a:pt x="47" y="75"/>
                  </a:lnTo>
                  <a:lnTo>
                    <a:pt x="50" y="70"/>
                  </a:lnTo>
                  <a:lnTo>
                    <a:pt x="52" y="68"/>
                  </a:lnTo>
                  <a:lnTo>
                    <a:pt x="57" y="65"/>
                  </a:lnTo>
                  <a:lnTo>
                    <a:pt x="60" y="60"/>
                  </a:lnTo>
                  <a:lnTo>
                    <a:pt x="64" y="57"/>
                  </a:lnTo>
                  <a:lnTo>
                    <a:pt x="67" y="53"/>
                  </a:lnTo>
                  <a:lnTo>
                    <a:pt x="70" y="50"/>
                  </a:lnTo>
                  <a:lnTo>
                    <a:pt x="74" y="47"/>
                  </a:lnTo>
                  <a:lnTo>
                    <a:pt x="77" y="43"/>
                  </a:lnTo>
                  <a:lnTo>
                    <a:pt x="82" y="41"/>
                  </a:lnTo>
                  <a:lnTo>
                    <a:pt x="86" y="37"/>
                  </a:lnTo>
                  <a:lnTo>
                    <a:pt x="90" y="35"/>
                  </a:lnTo>
                  <a:lnTo>
                    <a:pt x="95" y="31"/>
                  </a:lnTo>
                  <a:lnTo>
                    <a:pt x="98" y="30"/>
                  </a:lnTo>
                  <a:lnTo>
                    <a:pt x="102" y="27"/>
                  </a:lnTo>
                  <a:lnTo>
                    <a:pt x="106" y="24"/>
                  </a:lnTo>
                  <a:lnTo>
                    <a:pt x="111" y="22"/>
                  </a:lnTo>
                  <a:lnTo>
                    <a:pt x="115" y="19"/>
                  </a:lnTo>
                  <a:lnTo>
                    <a:pt x="120" y="18"/>
                  </a:lnTo>
                  <a:lnTo>
                    <a:pt x="125" y="16"/>
                  </a:lnTo>
                  <a:lnTo>
                    <a:pt x="128" y="14"/>
                  </a:lnTo>
                  <a:lnTo>
                    <a:pt x="134" y="12"/>
                  </a:lnTo>
                  <a:lnTo>
                    <a:pt x="139" y="11"/>
                  </a:lnTo>
                  <a:lnTo>
                    <a:pt x="144" y="9"/>
                  </a:lnTo>
                  <a:lnTo>
                    <a:pt x="149" y="8"/>
                  </a:lnTo>
                  <a:lnTo>
                    <a:pt x="153" y="6"/>
                  </a:lnTo>
                  <a:lnTo>
                    <a:pt x="158" y="5"/>
                  </a:lnTo>
                  <a:lnTo>
                    <a:pt x="163" y="5"/>
                  </a:lnTo>
                  <a:lnTo>
                    <a:pt x="168" y="3"/>
                  </a:lnTo>
                  <a:lnTo>
                    <a:pt x="174" y="2"/>
                  </a:lnTo>
                  <a:lnTo>
                    <a:pt x="178" y="2"/>
                  </a:lnTo>
                  <a:lnTo>
                    <a:pt x="184" y="2"/>
                  </a:lnTo>
                  <a:lnTo>
                    <a:pt x="190" y="0"/>
                  </a:lnTo>
                  <a:lnTo>
                    <a:pt x="194" y="0"/>
                  </a:lnTo>
                  <a:lnTo>
                    <a:pt x="200" y="0"/>
                  </a:lnTo>
                  <a:lnTo>
                    <a:pt x="206" y="0"/>
                  </a:lnTo>
                  <a:lnTo>
                    <a:pt x="210" y="0"/>
                  </a:lnTo>
                  <a:lnTo>
                    <a:pt x="216" y="0"/>
                  </a:lnTo>
                  <a:lnTo>
                    <a:pt x="220" y="0"/>
                  </a:lnTo>
                  <a:lnTo>
                    <a:pt x="226" y="2"/>
                  </a:lnTo>
                  <a:lnTo>
                    <a:pt x="231" y="2"/>
                  </a:lnTo>
                  <a:lnTo>
                    <a:pt x="236" y="2"/>
                  </a:lnTo>
                  <a:lnTo>
                    <a:pt x="241" y="3"/>
                  </a:lnTo>
                  <a:lnTo>
                    <a:pt x="247" y="5"/>
                  </a:lnTo>
                  <a:lnTo>
                    <a:pt x="251" y="5"/>
                  </a:lnTo>
                  <a:lnTo>
                    <a:pt x="255" y="6"/>
                  </a:lnTo>
                  <a:lnTo>
                    <a:pt x="260" y="8"/>
                  </a:lnTo>
                  <a:lnTo>
                    <a:pt x="266" y="9"/>
                  </a:lnTo>
                  <a:lnTo>
                    <a:pt x="270" y="11"/>
                  </a:lnTo>
                  <a:lnTo>
                    <a:pt x="274" y="12"/>
                  </a:lnTo>
                  <a:lnTo>
                    <a:pt x="279" y="14"/>
                  </a:lnTo>
                  <a:lnTo>
                    <a:pt x="285" y="16"/>
                  </a:lnTo>
                  <a:lnTo>
                    <a:pt x="289" y="18"/>
                  </a:lnTo>
                  <a:lnTo>
                    <a:pt x="293" y="19"/>
                  </a:lnTo>
                  <a:lnTo>
                    <a:pt x="298" y="22"/>
                  </a:lnTo>
                  <a:lnTo>
                    <a:pt x="302" y="24"/>
                  </a:lnTo>
                  <a:lnTo>
                    <a:pt x="306" y="27"/>
                  </a:lnTo>
                  <a:lnTo>
                    <a:pt x="311" y="30"/>
                  </a:lnTo>
                  <a:lnTo>
                    <a:pt x="314" y="31"/>
                  </a:lnTo>
                  <a:lnTo>
                    <a:pt x="318" y="35"/>
                  </a:lnTo>
                  <a:lnTo>
                    <a:pt x="323" y="37"/>
                  </a:lnTo>
                  <a:lnTo>
                    <a:pt x="327" y="41"/>
                  </a:lnTo>
                  <a:lnTo>
                    <a:pt x="330" y="43"/>
                  </a:lnTo>
                  <a:lnTo>
                    <a:pt x="334" y="47"/>
                  </a:lnTo>
                  <a:lnTo>
                    <a:pt x="339" y="50"/>
                  </a:lnTo>
                  <a:lnTo>
                    <a:pt x="342" y="53"/>
                  </a:lnTo>
                  <a:lnTo>
                    <a:pt x="346" y="57"/>
                  </a:lnTo>
                  <a:lnTo>
                    <a:pt x="350" y="60"/>
                  </a:lnTo>
                  <a:lnTo>
                    <a:pt x="356" y="68"/>
                  </a:lnTo>
                  <a:lnTo>
                    <a:pt x="362" y="75"/>
                  </a:lnTo>
                  <a:lnTo>
                    <a:pt x="365" y="78"/>
                  </a:lnTo>
                  <a:lnTo>
                    <a:pt x="368" y="82"/>
                  </a:lnTo>
                  <a:lnTo>
                    <a:pt x="371" y="87"/>
                  </a:lnTo>
                  <a:lnTo>
                    <a:pt x="374" y="91"/>
                  </a:lnTo>
                  <a:lnTo>
                    <a:pt x="377" y="94"/>
                  </a:lnTo>
                  <a:lnTo>
                    <a:pt x="379" y="98"/>
                  </a:lnTo>
                  <a:lnTo>
                    <a:pt x="382" y="103"/>
                  </a:lnTo>
                  <a:lnTo>
                    <a:pt x="385" y="107"/>
                  </a:lnTo>
                  <a:lnTo>
                    <a:pt x="387" y="111"/>
                  </a:lnTo>
                  <a:lnTo>
                    <a:pt x="390" y="116"/>
                  </a:lnTo>
                  <a:lnTo>
                    <a:pt x="391" y="120"/>
                  </a:lnTo>
                  <a:lnTo>
                    <a:pt x="394" y="126"/>
                  </a:lnTo>
                  <a:lnTo>
                    <a:pt x="396" y="129"/>
                  </a:lnTo>
                  <a:lnTo>
                    <a:pt x="397" y="135"/>
                  </a:lnTo>
                  <a:lnTo>
                    <a:pt x="398" y="139"/>
                  </a:lnTo>
                  <a:lnTo>
                    <a:pt x="401" y="143"/>
                  </a:lnTo>
                  <a:lnTo>
                    <a:pt x="401" y="149"/>
                  </a:lnTo>
                  <a:lnTo>
                    <a:pt x="403" y="154"/>
                  </a:lnTo>
                  <a:lnTo>
                    <a:pt x="404" y="158"/>
                  </a:lnTo>
                  <a:lnTo>
                    <a:pt x="406" y="164"/>
                  </a:lnTo>
                  <a:lnTo>
                    <a:pt x="407" y="168"/>
                  </a:lnTo>
                  <a:lnTo>
                    <a:pt x="407" y="173"/>
                  </a:lnTo>
                  <a:lnTo>
                    <a:pt x="407" y="179"/>
                  </a:lnTo>
                  <a:lnTo>
                    <a:pt x="409" y="184"/>
                  </a:lnTo>
                  <a:lnTo>
                    <a:pt x="409" y="189"/>
                  </a:lnTo>
                  <a:lnTo>
                    <a:pt x="410" y="195"/>
                  </a:lnTo>
                  <a:lnTo>
                    <a:pt x="410" y="199"/>
                  </a:lnTo>
                  <a:lnTo>
                    <a:pt x="410" y="205"/>
                  </a:lnTo>
                  <a:lnTo>
                    <a:pt x="410" y="211"/>
                  </a:lnTo>
                  <a:lnTo>
                    <a:pt x="410" y="215"/>
                  </a:lnTo>
                  <a:lnTo>
                    <a:pt x="409" y="221"/>
                  </a:lnTo>
                  <a:lnTo>
                    <a:pt x="409" y="225"/>
                  </a:lnTo>
                  <a:lnTo>
                    <a:pt x="407" y="230"/>
                  </a:lnTo>
                  <a:lnTo>
                    <a:pt x="407" y="235"/>
                  </a:lnTo>
                  <a:lnTo>
                    <a:pt x="407" y="240"/>
                  </a:lnTo>
                  <a:lnTo>
                    <a:pt x="406" y="246"/>
                  </a:lnTo>
                  <a:lnTo>
                    <a:pt x="404" y="250"/>
                  </a:lnTo>
                  <a:lnTo>
                    <a:pt x="403" y="256"/>
                  </a:lnTo>
                  <a:lnTo>
                    <a:pt x="401" y="260"/>
                  </a:lnTo>
                  <a:lnTo>
                    <a:pt x="401" y="265"/>
                  </a:lnTo>
                  <a:lnTo>
                    <a:pt x="398" y="269"/>
                  </a:lnTo>
                  <a:lnTo>
                    <a:pt x="397" y="275"/>
                  </a:lnTo>
                  <a:lnTo>
                    <a:pt x="396" y="279"/>
                  </a:lnTo>
                  <a:lnTo>
                    <a:pt x="394" y="284"/>
                  </a:lnTo>
                  <a:lnTo>
                    <a:pt x="391" y="288"/>
                  </a:lnTo>
                  <a:lnTo>
                    <a:pt x="390" y="292"/>
                  </a:lnTo>
                  <a:lnTo>
                    <a:pt x="387" y="297"/>
                  </a:lnTo>
                  <a:lnTo>
                    <a:pt x="385" y="301"/>
                  </a:lnTo>
                  <a:lnTo>
                    <a:pt x="382" y="305"/>
                  </a:lnTo>
                  <a:lnTo>
                    <a:pt x="379" y="310"/>
                  </a:lnTo>
                  <a:lnTo>
                    <a:pt x="377" y="314"/>
                  </a:lnTo>
                  <a:lnTo>
                    <a:pt x="374" y="319"/>
                  </a:lnTo>
                  <a:lnTo>
                    <a:pt x="371" y="323"/>
                  </a:lnTo>
                  <a:lnTo>
                    <a:pt x="368" y="326"/>
                  </a:lnTo>
                  <a:lnTo>
                    <a:pt x="365" y="330"/>
                  </a:lnTo>
                  <a:lnTo>
                    <a:pt x="362" y="335"/>
                  </a:lnTo>
                  <a:lnTo>
                    <a:pt x="359" y="338"/>
                  </a:lnTo>
                  <a:lnTo>
                    <a:pt x="356" y="342"/>
                  </a:lnTo>
                  <a:lnTo>
                    <a:pt x="352" y="346"/>
                  </a:lnTo>
                  <a:lnTo>
                    <a:pt x="350" y="349"/>
                  </a:lnTo>
                  <a:lnTo>
                    <a:pt x="346" y="352"/>
                  </a:lnTo>
                  <a:lnTo>
                    <a:pt x="342" y="355"/>
                  </a:lnTo>
                  <a:lnTo>
                    <a:pt x="339" y="358"/>
                  </a:lnTo>
                  <a:lnTo>
                    <a:pt x="334" y="362"/>
                  </a:lnTo>
                  <a:lnTo>
                    <a:pt x="330" y="364"/>
                  </a:lnTo>
                  <a:lnTo>
                    <a:pt x="327" y="368"/>
                  </a:lnTo>
                  <a:lnTo>
                    <a:pt x="323" y="371"/>
                  </a:lnTo>
                  <a:lnTo>
                    <a:pt x="318" y="374"/>
                  </a:lnTo>
                  <a:lnTo>
                    <a:pt x="314" y="376"/>
                  </a:lnTo>
                  <a:lnTo>
                    <a:pt x="311" y="378"/>
                  </a:lnTo>
                  <a:lnTo>
                    <a:pt x="306" y="381"/>
                  </a:lnTo>
                  <a:lnTo>
                    <a:pt x="302" y="384"/>
                  </a:lnTo>
                  <a:lnTo>
                    <a:pt x="298" y="386"/>
                  </a:lnTo>
                  <a:lnTo>
                    <a:pt x="293" y="389"/>
                  </a:lnTo>
                  <a:lnTo>
                    <a:pt x="289" y="390"/>
                  </a:lnTo>
                  <a:lnTo>
                    <a:pt x="285" y="393"/>
                  </a:lnTo>
                  <a:lnTo>
                    <a:pt x="279" y="395"/>
                  </a:lnTo>
                  <a:lnTo>
                    <a:pt x="274" y="396"/>
                  </a:lnTo>
                  <a:lnTo>
                    <a:pt x="270" y="397"/>
                  </a:lnTo>
                  <a:lnTo>
                    <a:pt x="266" y="400"/>
                  </a:lnTo>
                  <a:lnTo>
                    <a:pt x="260" y="402"/>
                  </a:lnTo>
                  <a:lnTo>
                    <a:pt x="255" y="402"/>
                  </a:lnTo>
                  <a:lnTo>
                    <a:pt x="251" y="403"/>
                  </a:lnTo>
                  <a:lnTo>
                    <a:pt x="247" y="405"/>
                  </a:lnTo>
                  <a:lnTo>
                    <a:pt x="241" y="406"/>
                  </a:lnTo>
                  <a:lnTo>
                    <a:pt x="236" y="406"/>
                  </a:lnTo>
                  <a:lnTo>
                    <a:pt x="231" y="408"/>
                  </a:lnTo>
                  <a:lnTo>
                    <a:pt x="226" y="408"/>
                  </a:lnTo>
                  <a:lnTo>
                    <a:pt x="220" y="408"/>
                  </a:lnTo>
                  <a:lnTo>
                    <a:pt x="216" y="409"/>
                  </a:lnTo>
                  <a:lnTo>
                    <a:pt x="210" y="409"/>
                  </a:lnTo>
                  <a:lnTo>
                    <a:pt x="206" y="409"/>
                  </a:lnTo>
                  <a:lnTo>
                    <a:pt x="206" y="409"/>
                  </a:lnTo>
                  <a:close/>
                </a:path>
              </a:pathLst>
            </a:custGeom>
            <a:solidFill>
              <a:srgbClr val="E3E8D4"/>
            </a:solidFill>
            <a:ln w="9525">
              <a:noFill/>
              <a:round/>
              <a:headEnd/>
              <a:tailEnd/>
            </a:ln>
          </p:spPr>
          <p:txBody>
            <a:bodyPr/>
            <a:lstStyle/>
            <a:p>
              <a:endParaRPr lang="en-US" sz="1600" dirty="0">
                <a:latin typeface="Segoe" pitchFamily="34" charset="0"/>
              </a:endParaRPr>
            </a:p>
          </p:txBody>
        </p:sp>
        <p:sp>
          <p:nvSpPr>
            <p:cNvPr id="65726" name="Freeform 190"/>
            <p:cNvSpPr>
              <a:spLocks/>
            </p:cNvSpPr>
            <p:nvPr/>
          </p:nvSpPr>
          <p:spPr bwMode="auto">
            <a:xfrm>
              <a:off x="1900" y="3118"/>
              <a:ext cx="181" cy="182"/>
            </a:xfrm>
            <a:custGeom>
              <a:avLst/>
              <a:gdLst/>
              <a:ahLst/>
              <a:cxnLst>
                <a:cxn ang="0">
                  <a:pos x="164" y="362"/>
                </a:cxn>
                <a:cxn ang="0">
                  <a:pos x="147" y="360"/>
                </a:cxn>
                <a:cxn ang="0">
                  <a:pos x="129" y="356"/>
                </a:cxn>
                <a:cxn ang="0">
                  <a:pos x="113" y="350"/>
                </a:cxn>
                <a:cxn ang="0">
                  <a:pos x="97" y="343"/>
                </a:cxn>
                <a:cxn ang="0">
                  <a:pos x="81" y="334"/>
                </a:cxn>
                <a:cxn ang="0">
                  <a:pos x="67" y="322"/>
                </a:cxn>
                <a:cxn ang="0">
                  <a:pos x="45" y="303"/>
                </a:cxn>
                <a:cxn ang="0">
                  <a:pos x="26" y="279"/>
                </a:cxn>
                <a:cxn ang="0">
                  <a:pos x="18" y="264"/>
                </a:cxn>
                <a:cxn ang="0">
                  <a:pos x="11" y="248"/>
                </a:cxn>
                <a:cxn ang="0">
                  <a:pos x="4" y="230"/>
                </a:cxn>
                <a:cxn ang="0">
                  <a:pos x="1" y="213"/>
                </a:cxn>
                <a:cxn ang="0">
                  <a:pos x="0" y="195"/>
                </a:cxn>
                <a:cxn ang="0">
                  <a:pos x="0" y="176"/>
                </a:cxn>
                <a:cxn ang="0">
                  <a:pos x="0" y="159"/>
                </a:cxn>
                <a:cxn ang="0">
                  <a:pos x="2" y="140"/>
                </a:cxn>
                <a:cxn ang="0">
                  <a:pos x="7" y="122"/>
                </a:cxn>
                <a:cxn ang="0">
                  <a:pos x="14" y="106"/>
                </a:cxn>
                <a:cxn ang="0">
                  <a:pos x="21" y="92"/>
                </a:cxn>
                <a:cxn ang="0">
                  <a:pos x="30" y="76"/>
                </a:cxn>
                <a:cxn ang="0">
                  <a:pos x="45" y="60"/>
                </a:cxn>
                <a:cxn ang="0">
                  <a:pos x="67" y="38"/>
                </a:cxn>
                <a:cxn ang="0">
                  <a:pos x="81" y="29"/>
                </a:cxn>
                <a:cxn ang="0">
                  <a:pos x="97" y="19"/>
                </a:cxn>
                <a:cxn ang="0">
                  <a:pos x="113" y="11"/>
                </a:cxn>
                <a:cxn ang="0">
                  <a:pos x="129" y="6"/>
                </a:cxn>
                <a:cxn ang="0">
                  <a:pos x="147" y="3"/>
                </a:cxn>
                <a:cxn ang="0">
                  <a:pos x="164" y="0"/>
                </a:cxn>
                <a:cxn ang="0">
                  <a:pos x="183" y="0"/>
                </a:cxn>
                <a:cxn ang="0">
                  <a:pos x="202" y="1"/>
                </a:cxn>
                <a:cxn ang="0">
                  <a:pos x="219" y="4"/>
                </a:cxn>
                <a:cxn ang="0">
                  <a:pos x="236" y="9"/>
                </a:cxn>
                <a:cxn ang="0">
                  <a:pos x="254" y="16"/>
                </a:cxn>
                <a:cxn ang="0">
                  <a:pos x="270" y="23"/>
                </a:cxn>
                <a:cxn ang="0">
                  <a:pos x="287" y="35"/>
                </a:cxn>
                <a:cxn ang="0">
                  <a:pos x="313" y="60"/>
                </a:cxn>
                <a:cxn ang="0">
                  <a:pos x="327" y="76"/>
                </a:cxn>
                <a:cxn ang="0">
                  <a:pos x="335" y="92"/>
                </a:cxn>
                <a:cxn ang="0">
                  <a:pos x="344" y="106"/>
                </a:cxn>
                <a:cxn ang="0">
                  <a:pos x="350" y="122"/>
                </a:cxn>
                <a:cxn ang="0">
                  <a:pos x="356" y="140"/>
                </a:cxn>
                <a:cxn ang="0">
                  <a:pos x="359" y="159"/>
                </a:cxn>
                <a:cxn ang="0">
                  <a:pos x="360" y="176"/>
                </a:cxn>
                <a:cxn ang="0">
                  <a:pos x="360" y="195"/>
                </a:cxn>
                <a:cxn ang="0">
                  <a:pos x="359" y="213"/>
                </a:cxn>
                <a:cxn ang="0">
                  <a:pos x="353" y="230"/>
                </a:cxn>
                <a:cxn ang="0">
                  <a:pos x="347" y="248"/>
                </a:cxn>
                <a:cxn ang="0">
                  <a:pos x="341" y="264"/>
                </a:cxn>
                <a:cxn ang="0">
                  <a:pos x="331" y="279"/>
                </a:cxn>
                <a:cxn ang="0">
                  <a:pos x="313" y="303"/>
                </a:cxn>
                <a:cxn ang="0">
                  <a:pos x="287" y="327"/>
                </a:cxn>
                <a:cxn ang="0">
                  <a:pos x="270" y="338"/>
                </a:cxn>
                <a:cxn ang="0">
                  <a:pos x="254" y="346"/>
                </a:cxn>
                <a:cxn ang="0">
                  <a:pos x="236" y="352"/>
                </a:cxn>
                <a:cxn ang="0">
                  <a:pos x="219" y="357"/>
                </a:cxn>
                <a:cxn ang="0">
                  <a:pos x="202" y="362"/>
                </a:cxn>
                <a:cxn ang="0">
                  <a:pos x="183" y="362"/>
                </a:cxn>
              </a:cxnLst>
              <a:rect l="0" t="0" r="r" b="b"/>
              <a:pathLst>
                <a:path w="362" h="363">
                  <a:moveTo>
                    <a:pt x="179" y="363"/>
                  </a:moveTo>
                  <a:lnTo>
                    <a:pt x="175" y="362"/>
                  </a:lnTo>
                  <a:lnTo>
                    <a:pt x="170" y="362"/>
                  </a:lnTo>
                  <a:lnTo>
                    <a:pt x="164" y="362"/>
                  </a:lnTo>
                  <a:lnTo>
                    <a:pt x="160" y="362"/>
                  </a:lnTo>
                  <a:lnTo>
                    <a:pt x="156" y="362"/>
                  </a:lnTo>
                  <a:lnTo>
                    <a:pt x="151" y="360"/>
                  </a:lnTo>
                  <a:lnTo>
                    <a:pt x="147" y="360"/>
                  </a:lnTo>
                  <a:lnTo>
                    <a:pt x="143" y="359"/>
                  </a:lnTo>
                  <a:lnTo>
                    <a:pt x="138" y="357"/>
                  </a:lnTo>
                  <a:lnTo>
                    <a:pt x="134" y="356"/>
                  </a:lnTo>
                  <a:lnTo>
                    <a:pt x="129" y="356"/>
                  </a:lnTo>
                  <a:lnTo>
                    <a:pt x="125" y="354"/>
                  </a:lnTo>
                  <a:lnTo>
                    <a:pt x="121" y="352"/>
                  </a:lnTo>
                  <a:lnTo>
                    <a:pt x="116" y="350"/>
                  </a:lnTo>
                  <a:lnTo>
                    <a:pt x="113" y="350"/>
                  </a:lnTo>
                  <a:lnTo>
                    <a:pt x="109" y="349"/>
                  </a:lnTo>
                  <a:lnTo>
                    <a:pt x="105" y="346"/>
                  </a:lnTo>
                  <a:lnTo>
                    <a:pt x="100" y="344"/>
                  </a:lnTo>
                  <a:lnTo>
                    <a:pt x="97" y="343"/>
                  </a:lnTo>
                  <a:lnTo>
                    <a:pt x="93" y="340"/>
                  </a:lnTo>
                  <a:lnTo>
                    <a:pt x="89" y="338"/>
                  </a:lnTo>
                  <a:lnTo>
                    <a:pt x="86" y="336"/>
                  </a:lnTo>
                  <a:lnTo>
                    <a:pt x="81" y="334"/>
                  </a:lnTo>
                  <a:lnTo>
                    <a:pt x="78" y="331"/>
                  </a:lnTo>
                  <a:lnTo>
                    <a:pt x="74" y="328"/>
                  </a:lnTo>
                  <a:lnTo>
                    <a:pt x="70" y="327"/>
                  </a:lnTo>
                  <a:lnTo>
                    <a:pt x="67" y="322"/>
                  </a:lnTo>
                  <a:lnTo>
                    <a:pt x="64" y="321"/>
                  </a:lnTo>
                  <a:lnTo>
                    <a:pt x="56" y="315"/>
                  </a:lnTo>
                  <a:lnTo>
                    <a:pt x="51" y="311"/>
                  </a:lnTo>
                  <a:lnTo>
                    <a:pt x="45" y="303"/>
                  </a:lnTo>
                  <a:lnTo>
                    <a:pt x="39" y="296"/>
                  </a:lnTo>
                  <a:lnTo>
                    <a:pt x="35" y="289"/>
                  </a:lnTo>
                  <a:lnTo>
                    <a:pt x="29" y="283"/>
                  </a:lnTo>
                  <a:lnTo>
                    <a:pt x="26" y="279"/>
                  </a:lnTo>
                  <a:lnTo>
                    <a:pt x="23" y="276"/>
                  </a:lnTo>
                  <a:lnTo>
                    <a:pt x="21" y="271"/>
                  </a:lnTo>
                  <a:lnTo>
                    <a:pt x="20" y="267"/>
                  </a:lnTo>
                  <a:lnTo>
                    <a:pt x="18" y="264"/>
                  </a:lnTo>
                  <a:lnTo>
                    <a:pt x="16" y="260"/>
                  </a:lnTo>
                  <a:lnTo>
                    <a:pt x="14" y="255"/>
                  </a:lnTo>
                  <a:lnTo>
                    <a:pt x="13" y="252"/>
                  </a:lnTo>
                  <a:lnTo>
                    <a:pt x="11" y="248"/>
                  </a:lnTo>
                  <a:lnTo>
                    <a:pt x="8" y="244"/>
                  </a:lnTo>
                  <a:lnTo>
                    <a:pt x="7" y="239"/>
                  </a:lnTo>
                  <a:lnTo>
                    <a:pt x="7" y="235"/>
                  </a:lnTo>
                  <a:lnTo>
                    <a:pt x="4" y="230"/>
                  </a:lnTo>
                  <a:lnTo>
                    <a:pt x="4" y="226"/>
                  </a:lnTo>
                  <a:lnTo>
                    <a:pt x="2" y="222"/>
                  </a:lnTo>
                  <a:lnTo>
                    <a:pt x="2" y="217"/>
                  </a:lnTo>
                  <a:lnTo>
                    <a:pt x="1" y="213"/>
                  </a:lnTo>
                  <a:lnTo>
                    <a:pt x="1" y="209"/>
                  </a:lnTo>
                  <a:lnTo>
                    <a:pt x="0" y="204"/>
                  </a:lnTo>
                  <a:lnTo>
                    <a:pt x="0" y="200"/>
                  </a:lnTo>
                  <a:lnTo>
                    <a:pt x="0" y="195"/>
                  </a:lnTo>
                  <a:lnTo>
                    <a:pt x="0" y="191"/>
                  </a:lnTo>
                  <a:lnTo>
                    <a:pt x="0" y="187"/>
                  </a:lnTo>
                  <a:lnTo>
                    <a:pt x="0" y="182"/>
                  </a:lnTo>
                  <a:lnTo>
                    <a:pt x="0" y="176"/>
                  </a:lnTo>
                  <a:lnTo>
                    <a:pt x="0" y="172"/>
                  </a:lnTo>
                  <a:lnTo>
                    <a:pt x="0" y="168"/>
                  </a:lnTo>
                  <a:lnTo>
                    <a:pt x="0" y="163"/>
                  </a:lnTo>
                  <a:lnTo>
                    <a:pt x="0" y="159"/>
                  </a:lnTo>
                  <a:lnTo>
                    <a:pt x="1" y="153"/>
                  </a:lnTo>
                  <a:lnTo>
                    <a:pt x="1" y="149"/>
                  </a:lnTo>
                  <a:lnTo>
                    <a:pt x="2" y="146"/>
                  </a:lnTo>
                  <a:lnTo>
                    <a:pt x="2" y="140"/>
                  </a:lnTo>
                  <a:lnTo>
                    <a:pt x="4" y="136"/>
                  </a:lnTo>
                  <a:lnTo>
                    <a:pt x="4" y="131"/>
                  </a:lnTo>
                  <a:lnTo>
                    <a:pt x="7" y="127"/>
                  </a:lnTo>
                  <a:lnTo>
                    <a:pt x="7" y="122"/>
                  </a:lnTo>
                  <a:lnTo>
                    <a:pt x="8" y="119"/>
                  </a:lnTo>
                  <a:lnTo>
                    <a:pt x="11" y="115"/>
                  </a:lnTo>
                  <a:lnTo>
                    <a:pt x="13" y="111"/>
                  </a:lnTo>
                  <a:lnTo>
                    <a:pt x="14" y="106"/>
                  </a:lnTo>
                  <a:lnTo>
                    <a:pt x="16" y="102"/>
                  </a:lnTo>
                  <a:lnTo>
                    <a:pt x="18" y="99"/>
                  </a:lnTo>
                  <a:lnTo>
                    <a:pt x="20" y="95"/>
                  </a:lnTo>
                  <a:lnTo>
                    <a:pt x="21" y="92"/>
                  </a:lnTo>
                  <a:lnTo>
                    <a:pt x="23" y="87"/>
                  </a:lnTo>
                  <a:lnTo>
                    <a:pt x="26" y="83"/>
                  </a:lnTo>
                  <a:lnTo>
                    <a:pt x="29" y="80"/>
                  </a:lnTo>
                  <a:lnTo>
                    <a:pt x="30" y="76"/>
                  </a:lnTo>
                  <a:lnTo>
                    <a:pt x="35" y="73"/>
                  </a:lnTo>
                  <a:lnTo>
                    <a:pt x="36" y="68"/>
                  </a:lnTo>
                  <a:lnTo>
                    <a:pt x="39" y="65"/>
                  </a:lnTo>
                  <a:lnTo>
                    <a:pt x="45" y="60"/>
                  </a:lnTo>
                  <a:lnTo>
                    <a:pt x="51" y="54"/>
                  </a:lnTo>
                  <a:lnTo>
                    <a:pt x="56" y="46"/>
                  </a:lnTo>
                  <a:lnTo>
                    <a:pt x="64" y="41"/>
                  </a:lnTo>
                  <a:lnTo>
                    <a:pt x="67" y="38"/>
                  </a:lnTo>
                  <a:lnTo>
                    <a:pt x="70" y="35"/>
                  </a:lnTo>
                  <a:lnTo>
                    <a:pt x="74" y="33"/>
                  </a:lnTo>
                  <a:lnTo>
                    <a:pt x="78" y="30"/>
                  </a:lnTo>
                  <a:lnTo>
                    <a:pt x="81" y="29"/>
                  </a:lnTo>
                  <a:lnTo>
                    <a:pt x="86" y="26"/>
                  </a:lnTo>
                  <a:lnTo>
                    <a:pt x="89" y="23"/>
                  </a:lnTo>
                  <a:lnTo>
                    <a:pt x="93" y="22"/>
                  </a:lnTo>
                  <a:lnTo>
                    <a:pt x="97" y="19"/>
                  </a:lnTo>
                  <a:lnTo>
                    <a:pt x="100" y="17"/>
                  </a:lnTo>
                  <a:lnTo>
                    <a:pt x="105" y="16"/>
                  </a:lnTo>
                  <a:lnTo>
                    <a:pt x="109" y="14"/>
                  </a:lnTo>
                  <a:lnTo>
                    <a:pt x="113" y="11"/>
                  </a:lnTo>
                  <a:lnTo>
                    <a:pt x="116" y="10"/>
                  </a:lnTo>
                  <a:lnTo>
                    <a:pt x="121" y="9"/>
                  </a:lnTo>
                  <a:lnTo>
                    <a:pt x="125" y="7"/>
                  </a:lnTo>
                  <a:lnTo>
                    <a:pt x="129" y="6"/>
                  </a:lnTo>
                  <a:lnTo>
                    <a:pt x="134" y="6"/>
                  </a:lnTo>
                  <a:lnTo>
                    <a:pt x="138" y="4"/>
                  </a:lnTo>
                  <a:lnTo>
                    <a:pt x="143" y="4"/>
                  </a:lnTo>
                  <a:lnTo>
                    <a:pt x="147" y="3"/>
                  </a:lnTo>
                  <a:lnTo>
                    <a:pt x="151" y="1"/>
                  </a:lnTo>
                  <a:lnTo>
                    <a:pt x="156" y="1"/>
                  </a:lnTo>
                  <a:lnTo>
                    <a:pt x="160" y="1"/>
                  </a:lnTo>
                  <a:lnTo>
                    <a:pt x="164" y="0"/>
                  </a:lnTo>
                  <a:lnTo>
                    <a:pt x="170" y="0"/>
                  </a:lnTo>
                  <a:lnTo>
                    <a:pt x="175" y="0"/>
                  </a:lnTo>
                  <a:lnTo>
                    <a:pt x="179" y="0"/>
                  </a:lnTo>
                  <a:lnTo>
                    <a:pt x="183" y="0"/>
                  </a:lnTo>
                  <a:lnTo>
                    <a:pt x="188" y="0"/>
                  </a:lnTo>
                  <a:lnTo>
                    <a:pt x="192" y="0"/>
                  </a:lnTo>
                  <a:lnTo>
                    <a:pt x="197" y="1"/>
                  </a:lnTo>
                  <a:lnTo>
                    <a:pt x="202" y="1"/>
                  </a:lnTo>
                  <a:lnTo>
                    <a:pt x="207" y="1"/>
                  </a:lnTo>
                  <a:lnTo>
                    <a:pt x="211" y="3"/>
                  </a:lnTo>
                  <a:lnTo>
                    <a:pt x="216" y="4"/>
                  </a:lnTo>
                  <a:lnTo>
                    <a:pt x="219" y="4"/>
                  </a:lnTo>
                  <a:lnTo>
                    <a:pt x="224" y="6"/>
                  </a:lnTo>
                  <a:lnTo>
                    <a:pt x="229" y="6"/>
                  </a:lnTo>
                  <a:lnTo>
                    <a:pt x="233" y="7"/>
                  </a:lnTo>
                  <a:lnTo>
                    <a:pt x="236" y="9"/>
                  </a:lnTo>
                  <a:lnTo>
                    <a:pt x="242" y="10"/>
                  </a:lnTo>
                  <a:lnTo>
                    <a:pt x="245" y="11"/>
                  </a:lnTo>
                  <a:lnTo>
                    <a:pt x="249" y="14"/>
                  </a:lnTo>
                  <a:lnTo>
                    <a:pt x="254" y="16"/>
                  </a:lnTo>
                  <a:lnTo>
                    <a:pt x="258" y="17"/>
                  </a:lnTo>
                  <a:lnTo>
                    <a:pt x="261" y="19"/>
                  </a:lnTo>
                  <a:lnTo>
                    <a:pt x="265" y="22"/>
                  </a:lnTo>
                  <a:lnTo>
                    <a:pt x="270" y="23"/>
                  </a:lnTo>
                  <a:lnTo>
                    <a:pt x="273" y="26"/>
                  </a:lnTo>
                  <a:lnTo>
                    <a:pt x="277" y="29"/>
                  </a:lnTo>
                  <a:lnTo>
                    <a:pt x="280" y="30"/>
                  </a:lnTo>
                  <a:lnTo>
                    <a:pt x="287" y="35"/>
                  </a:lnTo>
                  <a:lnTo>
                    <a:pt x="294" y="41"/>
                  </a:lnTo>
                  <a:lnTo>
                    <a:pt x="300" y="46"/>
                  </a:lnTo>
                  <a:lnTo>
                    <a:pt x="308" y="54"/>
                  </a:lnTo>
                  <a:lnTo>
                    <a:pt x="313" y="60"/>
                  </a:lnTo>
                  <a:lnTo>
                    <a:pt x="319" y="65"/>
                  </a:lnTo>
                  <a:lnTo>
                    <a:pt x="321" y="68"/>
                  </a:lnTo>
                  <a:lnTo>
                    <a:pt x="324" y="73"/>
                  </a:lnTo>
                  <a:lnTo>
                    <a:pt x="327" y="76"/>
                  </a:lnTo>
                  <a:lnTo>
                    <a:pt x="329" y="80"/>
                  </a:lnTo>
                  <a:lnTo>
                    <a:pt x="331" y="83"/>
                  </a:lnTo>
                  <a:lnTo>
                    <a:pt x="334" y="87"/>
                  </a:lnTo>
                  <a:lnTo>
                    <a:pt x="335" y="92"/>
                  </a:lnTo>
                  <a:lnTo>
                    <a:pt x="338" y="95"/>
                  </a:lnTo>
                  <a:lnTo>
                    <a:pt x="341" y="99"/>
                  </a:lnTo>
                  <a:lnTo>
                    <a:pt x="343" y="102"/>
                  </a:lnTo>
                  <a:lnTo>
                    <a:pt x="344" y="106"/>
                  </a:lnTo>
                  <a:lnTo>
                    <a:pt x="347" y="111"/>
                  </a:lnTo>
                  <a:lnTo>
                    <a:pt x="347" y="115"/>
                  </a:lnTo>
                  <a:lnTo>
                    <a:pt x="348" y="119"/>
                  </a:lnTo>
                  <a:lnTo>
                    <a:pt x="350" y="122"/>
                  </a:lnTo>
                  <a:lnTo>
                    <a:pt x="353" y="127"/>
                  </a:lnTo>
                  <a:lnTo>
                    <a:pt x="353" y="131"/>
                  </a:lnTo>
                  <a:lnTo>
                    <a:pt x="354" y="136"/>
                  </a:lnTo>
                  <a:lnTo>
                    <a:pt x="356" y="140"/>
                  </a:lnTo>
                  <a:lnTo>
                    <a:pt x="357" y="146"/>
                  </a:lnTo>
                  <a:lnTo>
                    <a:pt x="359" y="149"/>
                  </a:lnTo>
                  <a:lnTo>
                    <a:pt x="359" y="153"/>
                  </a:lnTo>
                  <a:lnTo>
                    <a:pt x="359" y="159"/>
                  </a:lnTo>
                  <a:lnTo>
                    <a:pt x="360" y="163"/>
                  </a:lnTo>
                  <a:lnTo>
                    <a:pt x="360" y="168"/>
                  </a:lnTo>
                  <a:lnTo>
                    <a:pt x="360" y="172"/>
                  </a:lnTo>
                  <a:lnTo>
                    <a:pt x="360" y="176"/>
                  </a:lnTo>
                  <a:lnTo>
                    <a:pt x="362" y="182"/>
                  </a:lnTo>
                  <a:lnTo>
                    <a:pt x="360" y="187"/>
                  </a:lnTo>
                  <a:lnTo>
                    <a:pt x="360" y="191"/>
                  </a:lnTo>
                  <a:lnTo>
                    <a:pt x="360" y="195"/>
                  </a:lnTo>
                  <a:lnTo>
                    <a:pt x="360" y="200"/>
                  </a:lnTo>
                  <a:lnTo>
                    <a:pt x="359" y="204"/>
                  </a:lnTo>
                  <a:lnTo>
                    <a:pt x="359" y="209"/>
                  </a:lnTo>
                  <a:lnTo>
                    <a:pt x="359" y="213"/>
                  </a:lnTo>
                  <a:lnTo>
                    <a:pt x="357" y="217"/>
                  </a:lnTo>
                  <a:lnTo>
                    <a:pt x="356" y="222"/>
                  </a:lnTo>
                  <a:lnTo>
                    <a:pt x="354" y="226"/>
                  </a:lnTo>
                  <a:lnTo>
                    <a:pt x="353" y="230"/>
                  </a:lnTo>
                  <a:lnTo>
                    <a:pt x="353" y="235"/>
                  </a:lnTo>
                  <a:lnTo>
                    <a:pt x="350" y="239"/>
                  </a:lnTo>
                  <a:lnTo>
                    <a:pt x="348" y="244"/>
                  </a:lnTo>
                  <a:lnTo>
                    <a:pt x="347" y="248"/>
                  </a:lnTo>
                  <a:lnTo>
                    <a:pt x="347" y="252"/>
                  </a:lnTo>
                  <a:lnTo>
                    <a:pt x="344" y="255"/>
                  </a:lnTo>
                  <a:lnTo>
                    <a:pt x="343" y="260"/>
                  </a:lnTo>
                  <a:lnTo>
                    <a:pt x="341" y="264"/>
                  </a:lnTo>
                  <a:lnTo>
                    <a:pt x="338" y="267"/>
                  </a:lnTo>
                  <a:lnTo>
                    <a:pt x="335" y="271"/>
                  </a:lnTo>
                  <a:lnTo>
                    <a:pt x="334" y="276"/>
                  </a:lnTo>
                  <a:lnTo>
                    <a:pt x="331" y="279"/>
                  </a:lnTo>
                  <a:lnTo>
                    <a:pt x="329" y="283"/>
                  </a:lnTo>
                  <a:lnTo>
                    <a:pt x="324" y="289"/>
                  </a:lnTo>
                  <a:lnTo>
                    <a:pt x="319" y="296"/>
                  </a:lnTo>
                  <a:lnTo>
                    <a:pt x="313" y="303"/>
                  </a:lnTo>
                  <a:lnTo>
                    <a:pt x="308" y="311"/>
                  </a:lnTo>
                  <a:lnTo>
                    <a:pt x="300" y="315"/>
                  </a:lnTo>
                  <a:lnTo>
                    <a:pt x="294" y="321"/>
                  </a:lnTo>
                  <a:lnTo>
                    <a:pt x="287" y="327"/>
                  </a:lnTo>
                  <a:lnTo>
                    <a:pt x="280" y="331"/>
                  </a:lnTo>
                  <a:lnTo>
                    <a:pt x="277" y="334"/>
                  </a:lnTo>
                  <a:lnTo>
                    <a:pt x="273" y="336"/>
                  </a:lnTo>
                  <a:lnTo>
                    <a:pt x="270" y="338"/>
                  </a:lnTo>
                  <a:lnTo>
                    <a:pt x="265" y="340"/>
                  </a:lnTo>
                  <a:lnTo>
                    <a:pt x="261" y="343"/>
                  </a:lnTo>
                  <a:lnTo>
                    <a:pt x="258" y="344"/>
                  </a:lnTo>
                  <a:lnTo>
                    <a:pt x="254" y="346"/>
                  </a:lnTo>
                  <a:lnTo>
                    <a:pt x="249" y="349"/>
                  </a:lnTo>
                  <a:lnTo>
                    <a:pt x="245" y="350"/>
                  </a:lnTo>
                  <a:lnTo>
                    <a:pt x="242" y="350"/>
                  </a:lnTo>
                  <a:lnTo>
                    <a:pt x="236" y="352"/>
                  </a:lnTo>
                  <a:lnTo>
                    <a:pt x="233" y="354"/>
                  </a:lnTo>
                  <a:lnTo>
                    <a:pt x="229" y="356"/>
                  </a:lnTo>
                  <a:lnTo>
                    <a:pt x="224" y="356"/>
                  </a:lnTo>
                  <a:lnTo>
                    <a:pt x="219" y="357"/>
                  </a:lnTo>
                  <a:lnTo>
                    <a:pt x="216" y="359"/>
                  </a:lnTo>
                  <a:lnTo>
                    <a:pt x="211" y="360"/>
                  </a:lnTo>
                  <a:lnTo>
                    <a:pt x="207" y="360"/>
                  </a:lnTo>
                  <a:lnTo>
                    <a:pt x="202" y="362"/>
                  </a:lnTo>
                  <a:lnTo>
                    <a:pt x="197" y="362"/>
                  </a:lnTo>
                  <a:lnTo>
                    <a:pt x="192" y="362"/>
                  </a:lnTo>
                  <a:lnTo>
                    <a:pt x="188" y="362"/>
                  </a:lnTo>
                  <a:lnTo>
                    <a:pt x="183" y="362"/>
                  </a:lnTo>
                  <a:lnTo>
                    <a:pt x="179" y="363"/>
                  </a:lnTo>
                  <a:lnTo>
                    <a:pt x="179" y="363"/>
                  </a:lnTo>
                  <a:close/>
                </a:path>
              </a:pathLst>
            </a:custGeom>
            <a:solidFill>
              <a:srgbClr val="FFF2CC"/>
            </a:solidFill>
            <a:ln w="9525">
              <a:noFill/>
              <a:round/>
              <a:headEnd/>
              <a:tailEnd/>
            </a:ln>
          </p:spPr>
          <p:txBody>
            <a:bodyPr/>
            <a:lstStyle/>
            <a:p>
              <a:endParaRPr lang="en-US" sz="1600" dirty="0">
                <a:latin typeface="Segoe" pitchFamily="34" charset="0"/>
              </a:endParaRPr>
            </a:p>
          </p:txBody>
        </p:sp>
        <p:sp>
          <p:nvSpPr>
            <p:cNvPr id="65727" name="Freeform 191"/>
            <p:cNvSpPr>
              <a:spLocks/>
            </p:cNvSpPr>
            <p:nvPr/>
          </p:nvSpPr>
          <p:spPr bwMode="auto">
            <a:xfrm>
              <a:off x="2047" y="3096"/>
              <a:ext cx="43" cy="44"/>
            </a:xfrm>
            <a:custGeom>
              <a:avLst/>
              <a:gdLst/>
              <a:ahLst/>
              <a:cxnLst>
                <a:cxn ang="0">
                  <a:pos x="85" y="73"/>
                </a:cxn>
                <a:cxn ang="0">
                  <a:pos x="57" y="42"/>
                </a:cxn>
                <a:cxn ang="0">
                  <a:pos x="70" y="37"/>
                </a:cxn>
                <a:cxn ang="0">
                  <a:pos x="65" y="35"/>
                </a:cxn>
                <a:cxn ang="0">
                  <a:pos x="60" y="33"/>
                </a:cxn>
                <a:cxn ang="0">
                  <a:pos x="57" y="33"/>
                </a:cxn>
                <a:cxn ang="0">
                  <a:pos x="56" y="32"/>
                </a:cxn>
                <a:cxn ang="0">
                  <a:pos x="53" y="30"/>
                </a:cxn>
                <a:cxn ang="0">
                  <a:pos x="49" y="30"/>
                </a:cxn>
                <a:cxn ang="0">
                  <a:pos x="73" y="26"/>
                </a:cxn>
                <a:cxn ang="0">
                  <a:pos x="70" y="23"/>
                </a:cxn>
                <a:cxn ang="0">
                  <a:pos x="69" y="21"/>
                </a:cxn>
                <a:cxn ang="0">
                  <a:pos x="65" y="19"/>
                </a:cxn>
                <a:cxn ang="0">
                  <a:pos x="62" y="17"/>
                </a:cxn>
                <a:cxn ang="0">
                  <a:pos x="57" y="17"/>
                </a:cxn>
                <a:cxn ang="0">
                  <a:pos x="53" y="16"/>
                </a:cxn>
                <a:cxn ang="0">
                  <a:pos x="47" y="16"/>
                </a:cxn>
                <a:cxn ang="0">
                  <a:pos x="43" y="16"/>
                </a:cxn>
                <a:cxn ang="0">
                  <a:pos x="70" y="11"/>
                </a:cxn>
                <a:cxn ang="0">
                  <a:pos x="66" y="7"/>
                </a:cxn>
                <a:cxn ang="0">
                  <a:pos x="62" y="5"/>
                </a:cxn>
                <a:cxn ang="0">
                  <a:pos x="56" y="2"/>
                </a:cxn>
                <a:cxn ang="0">
                  <a:pos x="50" y="1"/>
                </a:cxn>
                <a:cxn ang="0">
                  <a:pos x="43" y="0"/>
                </a:cxn>
                <a:cxn ang="0">
                  <a:pos x="37" y="1"/>
                </a:cxn>
                <a:cxn ang="0">
                  <a:pos x="31" y="2"/>
                </a:cxn>
                <a:cxn ang="0">
                  <a:pos x="25" y="5"/>
                </a:cxn>
                <a:cxn ang="0">
                  <a:pos x="21" y="2"/>
                </a:cxn>
                <a:cxn ang="0">
                  <a:pos x="18" y="2"/>
                </a:cxn>
                <a:cxn ang="0">
                  <a:pos x="14" y="2"/>
                </a:cxn>
                <a:cxn ang="0">
                  <a:pos x="11" y="2"/>
                </a:cxn>
                <a:cxn ang="0">
                  <a:pos x="6" y="4"/>
                </a:cxn>
                <a:cxn ang="0">
                  <a:pos x="3" y="5"/>
                </a:cxn>
                <a:cxn ang="0">
                  <a:pos x="2" y="7"/>
                </a:cxn>
                <a:cxn ang="0">
                  <a:pos x="0" y="10"/>
                </a:cxn>
                <a:cxn ang="0">
                  <a:pos x="12" y="14"/>
                </a:cxn>
                <a:cxn ang="0">
                  <a:pos x="16" y="45"/>
                </a:cxn>
                <a:cxn ang="0">
                  <a:pos x="19" y="45"/>
                </a:cxn>
                <a:cxn ang="0">
                  <a:pos x="22" y="61"/>
                </a:cxn>
                <a:cxn ang="0">
                  <a:pos x="35" y="56"/>
                </a:cxn>
                <a:cxn ang="0">
                  <a:pos x="37" y="87"/>
                </a:cxn>
                <a:cxn ang="0">
                  <a:pos x="85" y="73"/>
                </a:cxn>
                <a:cxn ang="0">
                  <a:pos x="85" y="73"/>
                </a:cxn>
              </a:cxnLst>
              <a:rect l="0" t="0" r="r" b="b"/>
              <a:pathLst>
                <a:path w="85" h="87">
                  <a:moveTo>
                    <a:pt x="85" y="73"/>
                  </a:moveTo>
                  <a:lnTo>
                    <a:pt x="57" y="42"/>
                  </a:lnTo>
                  <a:lnTo>
                    <a:pt x="70" y="37"/>
                  </a:lnTo>
                  <a:lnTo>
                    <a:pt x="65" y="35"/>
                  </a:lnTo>
                  <a:lnTo>
                    <a:pt x="60" y="33"/>
                  </a:lnTo>
                  <a:lnTo>
                    <a:pt x="57" y="33"/>
                  </a:lnTo>
                  <a:lnTo>
                    <a:pt x="56" y="32"/>
                  </a:lnTo>
                  <a:lnTo>
                    <a:pt x="53" y="30"/>
                  </a:lnTo>
                  <a:lnTo>
                    <a:pt x="49" y="30"/>
                  </a:lnTo>
                  <a:lnTo>
                    <a:pt x="73" y="26"/>
                  </a:lnTo>
                  <a:lnTo>
                    <a:pt x="70" y="23"/>
                  </a:lnTo>
                  <a:lnTo>
                    <a:pt x="69" y="21"/>
                  </a:lnTo>
                  <a:lnTo>
                    <a:pt x="65" y="19"/>
                  </a:lnTo>
                  <a:lnTo>
                    <a:pt x="62" y="17"/>
                  </a:lnTo>
                  <a:lnTo>
                    <a:pt x="57" y="17"/>
                  </a:lnTo>
                  <a:lnTo>
                    <a:pt x="53" y="16"/>
                  </a:lnTo>
                  <a:lnTo>
                    <a:pt x="47" y="16"/>
                  </a:lnTo>
                  <a:lnTo>
                    <a:pt x="43" y="16"/>
                  </a:lnTo>
                  <a:lnTo>
                    <a:pt x="70" y="11"/>
                  </a:lnTo>
                  <a:lnTo>
                    <a:pt x="66" y="7"/>
                  </a:lnTo>
                  <a:lnTo>
                    <a:pt x="62" y="5"/>
                  </a:lnTo>
                  <a:lnTo>
                    <a:pt x="56" y="2"/>
                  </a:lnTo>
                  <a:lnTo>
                    <a:pt x="50" y="1"/>
                  </a:lnTo>
                  <a:lnTo>
                    <a:pt x="43" y="0"/>
                  </a:lnTo>
                  <a:lnTo>
                    <a:pt x="37" y="1"/>
                  </a:lnTo>
                  <a:lnTo>
                    <a:pt x="31" y="2"/>
                  </a:lnTo>
                  <a:lnTo>
                    <a:pt x="25" y="5"/>
                  </a:lnTo>
                  <a:lnTo>
                    <a:pt x="21" y="2"/>
                  </a:lnTo>
                  <a:lnTo>
                    <a:pt x="18" y="2"/>
                  </a:lnTo>
                  <a:lnTo>
                    <a:pt x="14" y="2"/>
                  </a:lnTo>
                  <a:lnTo>
                    <a:pt x="11" y="2"/>
                  </a:lnTo>
                  <a:lnTo>
                    <a:pt x="6" y="4"/>
                  </a:lnTo>
                  <a:lnTo>
                    <a:pt x="3" y="5"/>
                  </a:lnTo>
                  <a:lnTo>
                    <a:pt x="2" y="7"/>
                  </a:lnTo>
                  <a:lnTo>
                    <a:pt x="0" y="10"/>
                  </a:lnTo>
                  <a:lnTo>
                    <a:pt x="12" y="14"/>
                  </a:lnTo>
                  <a:lnTo>
                    <a:pt x="16" y="45"/>
                  </a:lnTo>
                  <a:lnTo>
                    <a:pt x="19" y="45"/>
                  </a:lnTo>
                  <a:lnTo>
                    <a:pt x="22" y="61"/>
                  </a:lnTo>
                  <a:lnTo>
                    <a:pt x="35" y="56"/>
                  </a:lnTo>
                  <a:lnTo>
                    <a:pt x="37" y="87"/>
                  </a:lnTo>
                  <a:lnTo>
                    <a:pt x="85" y="73"/>
                  </a:lnTo>
                  <a:lnTo>
                    <a:pt x="85" y="73"/>
                  </a:lnTo>
                  <a:close/>
                </a:path>
              </a:pathLst>
            </a:custGeom>
            <a:solidFill>
              <a:srgbClr val="000000"/>
            </a:solidFill>
            <a:ln w="9525">
              <a:noFill/>
              <a:round/>
              <a:headEnd/>
              <a:tailEnd/>
            </a:ln>
          </p:spPr>
          <p:txBody>
            <a:bodyPr/>
            <a:lstStyle/>
            <a:p>
              <a:endParaRPr lang="en-US" sz="1600" dirty="0">
                <a:latin typeface="Segoe" pitchFamily="34" charset="0"/>
              </a:endParaRPr>
            </a:p>
          </p:txBody>
        </p:sp>
        <p:sp>
          <p:nvSpPr>
            <p:cNvPr id="65728" name="Freeform 192"/>
            <p:cNvSpPr>
              <a:spLocks/>
            </p:cNvSpPr>
            <p:nvPr/>
          </p:nvSpPr>
          <p:spPr bwMode="auto">
            <a:xfrm>
              <a:off x="1973" y="3237"/>
              <a:ext cx="164" cy="110"/>
            </a:xfrm>
            <a:custGeom>
              <a:avLst/>
              <a:gdLst/>
              <a:ahLst/>
              <a:cxnLst>
                <a:cxn ang="0">
                  <a:pos x="201" y="0"/>
                </a:cxn>
                <a:cxn ang="0">
                  <a:pos x="191" y="4"/>
                </a:cxn>
                <a:cxn ang="0">
                  <a:pos x="179" y="11"/>
                </a:cxn>
                <a:cxn ang="0">
                  <a:pos x="162" y="20"/>
                </a:cxn>
                <a:cxn ang="0">
                  <a:pos x="144" y="30"/>
                </a:cxn>
                <a:cxn ang="0">
                  <a:pos x="124" y="41"/>
                </a:cxn>
                <a:cxn ang="0">
                  <a:pos x="103" y="54"/>
                </a:cxn>
                <a:cxn ang="0">
                  <a:pos x="86" y="68"/>
                </a:cxn>
                <a:cxn ang="0">
                  <a:pos x="68" y="80"/>
                </a:cxn>
                <a:cxn ang="0">
                  <a:pos x="55" y="95"/>
                </a:cxn>
                <a:cxn ang="0">
                  <a:pos x="43" y="108"/>
                </a:cxn>
                <a:cxn ang="0">
                  <a:pos x="35" y="122"/>
                </a:cxn>
                <a:cxn ang="0">
                  <a:pos x="27" y="135"/>
                </a:cxn>
                <a:cxn ang="0">
                  <a:pos x="20" y="149"/>
                </a:cxn>
                <a:cxn ang="0">
                  <a:pos x="14" y="162"/>
                </a:cxn>
                <a:cxn ang="0">
                  <a:pos x="11" y="175"/>
                </a:cxn>
                <a:cxn ang="0">
                  <a:pos x="5" y="185"/>
                </a:cxn>
                <a:cxn ang="0">
                  <a:pos x="2" y="200"/>
                </a:cxn>
                <a:cxn ang="0">
                  <a:pos x="0" y="208"/>
                </a:cxn>
                <a:cxn ang="0">
                  <a:pos x="4" y="211"/>
                </a:cxn>
                <a:cxn ang="0">
                  <a:pos x="13" y="213"/>
                </a:cxn>
                <a:cxn ang="0">
                  <a:pos x="27" y="214"/>
                </a:cxn>
                <a:cxn ang="0">
                  <a:pos x="45" y="216"/>
                </a:cxn>
                <a:cxn ang="0">
                  <a:pos x="59" y="217"/>
                </a:cxn>
                <a:cxn ang="0">
                  <a:pos x="70" y="213"/>
                </a:cxn>
                <a:cxn ang="0">
                  <a:pos x="77" y="195"/>
                </a:cxn>
                <a:cxn ang="0">
                  <a:pos x="83" y="175"/>
                </a:cxn>
                <a:cxn ang="0">
                  <a:pos x="86" y="157"/>
                </a:cxn>
                <a:cxn ang="0">
                  <a:pos x="56" y="157"/>
                </a:cxn>
                <a:cxn ang="0">
                  <a:pos x="127" y="115"/>
                </a:cxn>
                <a:cxn ang="0">
                  <a:pos x="121" y="125"/>
                </a:cxn>
                <a:cxn ang="0">
                  <a:pos x="115" y="138"/>
                </a:cxn>
                <a:cxn ang="0">
                  <a:pos x="110" y="153"/>
                </a:cxn>
                <a:cxn ang="0">
                  <a:pos x="106" y="169"/>
                </a:cxn>
                <a:cxn ang="0">
                  <a:pos x="105" y="189"/>
                </a:cxn>
                <a:cxn ang="0">
                  <a:pos x="103" y="204"/>
                </a:cxn>
                <a:cxn ang="0">
                  <a:pos x="106" y="213"/>
                </a:cxn>
                <a:cxn ang="0">
                  <a:pos x="118" y="211"/>
                </a:cxn>
                <a:cxn ang="0">
                  <a:pos x="134" y="208"/>
                </a:cxn>
                <a:cxn ang="0">
                  <a:pos x="150" y="203"/>
                </a:cxn>
                <a:cxn ang="0">
                  <a:pos x="166" y="197"/>
                </a:cxn>
                <a:cxn ang="0">
                  <a:pos x="179" y="191"/>
                </a:cxn>
                <a:cxn ang="0">
                  <a:pos x="178" y="179"/>
                </a:cxn>
                <a:cxn ang="0">
                  <a:pos x="173" y="163"/>
                </a:cxn>
                <a:cxn ang="0">
                  <a:pos x="144" y="168"/>
                </a:cxn>
                <a:cxn ang="0">
                  <a:pos x="156" y="162"/>
                </a:cxn>
                <a:cxn ang="0">
                  <a:pos x="173" y="153"/>
                </a:cxn>
                <a:cxn ang="0">
                  <a:pos x="185" y="147"/>
                </a:cxn>
                <a:cxn ang="0">
                  <a:pos x="195" y="143"/>
                </a:cxn>
                <a:cxn ang="0">
                  <a:pos x="207" y="135"/>
                </a:cxn>
                <a:cxn ang="0">
                  <a:pos x="220" y="130"/>
                </a:cxn>
                <a:cxn ang="0">
                  <a:pos x="232" y="121"/>
                </a:cxn>
                <a:cxn ang="0">
                  <a:pos x="243" y="112"/>
                </a:cxn>
                <a:cxn ang="0">
                  <a:pos x="256" y="105"/>
                </a:cxn>
                <a:cxn ang="0">
                  <a:pos x="268" y="96"/>
                </a:cxn>
                <a:cxn ang="0">
                  <a:pos x="278" y="86"/>
                </a:cxn>
                <a:cxn ang="0">
                  <a:pos x="290" y="76"/>
                </a:cxn>
                <a:cxn ang="0">
                  <a:pos x="299" y="65"/>
                </a:cxn>
                <a:cxn ang="0">
                  <a:pos x="309" y="55"/>
                </a:cxn>
                <a:cxn ang="0">
                  <a:pos x="316" y="43"/>
                </a:cxn>
                <a:cxn ang="0">
                  <a:pos x="324" y="32"/>
                </a:cxn>
                <a:cxn ang="0">
                  <a:pos x="328" y="25"/>
                </a:cxn>
              </a:cxnLst>
              <a:rect l="0" t="0" r="r" b="b"/>
              <a:pathLst>
                <a:path w="328" h="219">
                  <a:moveTo>
                    <a:pt x="328" y="25"/>
                  </a:moveTo>
                  <a:lnTo>
                    <a:pt x="204" y="0"/>
                  </a:lnTo>
                  <a:lnTo>
                    <a:pt x="201" y="0"/>
                  </a:lnTo>
                  <a:lnTo>
                    <a:pt x="198" y="3"/>
                  </a:lnTo>
                  <a:lnTo>
                    <a:pt x="195" y="4"/>
                  </a:lnTo>
                  <a:lnTo>
                    <a:pt x="191" y="4"/>
                  </a:lnTo>
                  <a:lnTo>
                    <a:pt x="188" y="7"/>
                  </a:lnTo>
                  <a:lnTo>
                    <a:pt x="183" y="10"/>
                  </a:lnTo>
                  <a:lnTo>
                    <a:pt x="179" y="11"/>
                  </a:lnTo>
                  <a:lnTo>
                    <a:pt x="173" y="14"/>
                  </a:lnTo>
                  <a:lnTo>
                    <a:pt x="167" y="16"/>
                  </a:lnTo>
                  <a:lnTo>
                    <a:pt x="162" y="20"/>
                  </a:lnTo>
                  <a:lnTo>
                    <a:pt x="156" y="22"/>
                  </a:lnTo>
                  <a:lnTo>
                    <a:pt x="150" y="26"/>
                  </a:lnTo>
                  <a:lnTo>
                    <a:pt x="144" y="30"/>
                  </a:lnTo>
                  <a:lnTo>
                    <a:pt x="138" y="33"/>
                  </a:lnTo>
                  <a:lnTo>
                    <a:pt x="131" y="38"/>
                  </a:lnTo>
                  <a:lnTo>
                    <a:pt x="124" y="41"/>
                  </a:lnTo>
                  <a:lnTo>
                    <a:pt x="118" y="45"/>
                  </a:lnTo>
                  <a:lnTo>
                    <a:pt x="110" y="49"/>
                  </a:lnTo>
                  <a:lnTo>
                    <a:pt x="103" y="54"/>
                  </a:lnTo>
                  <a:lnTo>
                    <a:pt x="97" y="58"/>
                  </a:lnTo>
                  <a:lnTo>
                    <a:pt x="91" y="62"/>
                  </a:lnTo>
                  <a:lnTo>
                    <a:pt x="86" y="68"/>
                  </a:lnTo>
                  <a:lnTo>
                    <a:pt x="78" y="71"/>
                  </a:lnTo>
                  <a:lnTo>
                    <a:pt x="73" y="77"/>
                  </a:lnTo>
                  <a:lnTo>
                    <a:pt x="68" y="80"/>
                  </a:lnTo>
                  <a:lnTo>
                    <a:pt x="64" y="86"/>
                  </a:lnTo>
                  <a:lnTo>
                    <a:pt x="58" y="90"/>
                  </a:lnTo>
                  <a:lnTo>
                    <a:pt x="55" y="95"/>
                  </a:lnTo>
                  <a:lnTo>
                    <a:pt x="51" y="99"/>
                  </a:lnTo>
                  <a:lnTo>
                    <a:pt x="48" y="105"/>
                  </a:lnTo>
                  <a:lnTo>
                    <a:pt x="43" y="108"/>
                  </a:lnTo>
                  <a:lnTo>
                    <a:pt x="40" y="112"/>
                  </a:lnTo>
                  <a:lnTo>
                    <a:pt x="37" y="118"/>
                  </a:lnTo>
                  <a:lnTo>
                    <a:pt x="35" y="122"/>
                  </a:lnTo>
                  <a:lnTo>
                    <a:pt x="32" y="127"/>
                  </a:lnTo>
                  <a:lnTo>
                    <a:pt x="29" y="131"/>
                  </a:lnTo>
                  <a:lnTo>
                    <a:pt x="27" y="135"/>
                  </a:lnTo>
                  <a:lnTo>
                    <a:pt x="24" y="140"/>
                  </a:lnTo>
                  <a:lnTo>
                    <a:pt x="23" y="144"/>
                  </a:lnTo>
                  <a:lnTo>
                    <a:pt x="20" y="149"/>
                  </a:lnTo>
                  <a:lnTo>
                    <a:pt x="18" y="153"/>
                  </a:lnTo>
                  <a:lnTo>
                    <a:pt x="17" y="157"/>
                  </a:lnTo>
                  <a:lnTo>
                    <a:pt x="14" y="162"/>
                  </a:lnTo>
                  <a:lnTo>
                    <a:pt x="13" y="166"/>
                  </a:lnTo>
                  <a:lnTo>
                    <a:pt x="11" y="170"/>
                  </a:lnTo>
                  <a:lnTo>
                    <a:pt x="11" y="175"/>
                  </a:lnTo>
                  <a:lnTo>
                    <a:pt x="8" y="178"/>
                  </a:lnTo>
                  <a:lnTo>
                    <a:pt x="7" y="182"/>
                  </a:lnTo>
                  <a:lnTo>
                    <a:pt x="5" y="185"/>
                  </a:lnTo>
                  <a:lnTo>
                    <a:pt x="5" y="188"/>
                  </a:lnTo>
                  <a:lnTo>
                    <a:pt x="2" y="194"/>
                  </a:lnTo>
                  <a:lnTo>
                    <a:pt x="2" y="200"/>
                  </a:lnTo>
                  <a:lnTo>
                    <a:pt x="1" y="204"/>
                  </a:lnTo>
                  <a:lnTo>
                    <a:pt x="0" y="207"/>
                  </a:lnTo>
                  <a:lnTo>
                    <a:pt x="0" y="208"/>
                  </a:lnTo>
                  <a:lnTo>
                    <a:pt x="0" y="210"/>
                  </a:lnTo>
                  <a:lnTo>
                    <a:pt x="1" y="210"/>
                  </a:lnTo>
                  <a:lnTo>
                    <a:pt x="4" y="211"/>
                  </a:lnTo>
                  <a:lnTo>
                    <a:pt x="5" y="211"/>
                  </a:lnTo>
                  <a:lnTo>
                    <a:pt x="10" y="211"/>
                  </a:lnTo>
                  <a:lnTo>
                    <a:pt x="13" y="213"/>
                  </a:lnTo>
                  <a:lnTo>
                    <a:pt x="17" y="213"/>
                  </a:lnTo>
                  <a:lnTo>
                    <a:pt x="21" y="213"/>
                  </a:lnTo>
                  <a:lnTo>
                    <a:pt x="27" y="214"/>
                  </a:lnTo>
                  <a:lnTo>
                    <a:pt x="33" y="214"/>
                  </a:lnTo>
                  <a:lnTo>
                    <a:pt x="39" y="216"/>
                  </a:lnTo>
                  <a:lnTo>
                    <a:pt x="45" y="216"/>
                  </a:lnTo>
                  <a:lnTo>
                    <a:pt x="51" y="217"/>
                  </a:lnTo>
                  <a:lnTo>
                    <a:pt x="55" y="217"/>
                  </a:lnTo>
                  <a:lnTo>
                    <a:pt x="59" y="217"/>
                  </a:lnTo>
                  <a:lnTo>
                    <a:pt x="62" y="217"/>
                  </a:lnTo>
                  <a:lnTo>
                    <a:pt x="67" y="219"/>
                  </a:lnTo>
                  <a:lnTo>
                    <a:pt x="70" y="213"/>
                  </a:lnTo>
                  <a:lnTo>
                    <a:pt x="73" y="207"/>
                  </a:lnTo>
                  <a:lnTo>
                    <a:pt x="74" y="201"/>
                  </a:lnTo>
                  <a:lnTo>
                    <a:pt x="77" y="195"/>
                  </a:lnTo>
                  <a:lnTo>
                    <a:pt x="78" y="188"/>
                  </a:lnTo>
                  <a:lnTo>
                    <a:pt x="80" y="182"/>
                  </a:lnTo>
                  <a:lnTo>
                    <a:pt x="83" y="175"/>
                  </a:lnTo>
                  <a:lnTo>
                    <a:pt x="84" y="169"/>
                  </a:lnTo>
                  <a:lnTo>
                    <a:pt x="84" y="163"/>
                  </a:lnTo>
                  <a:lnTo>
                    <a:pt x="86" y="157"/>
                  </a:lnTo>
                  <a:lnTo>
                    <a:pt x="86" y="153"/>
                  </a:lnTo>
                  <a:lnTo>
                    <a:pt x="87" y="149"/>
                  </a:lnTo>
                  <a:lnTo>
                    <a:pt x="56" y="157"/>
                  </a:lnTo>
                  <a:lnTo>
                    <a:pt x="131" y="109"/>
                  </a:lnTo>
                  <a:lnTo>
                    <a:pt x="128" y="112"/>
                  </a:lnTo>
                  <a:lnTo>
                    <a:pt x="127" y="115"/>
                  </a:lnTo>
                  <a:lnTo>
                    <a:pt x="125" y="118"/>
                  </a:lnTo>
                  <a:lnTo>
                    <a:pt x="124" y="122"/>
                  </a:lnTo>
                  <a:lnTo>
                    <a:pt x="121" y="125"/>
                  </a:lnTo>
                  <a:lnTo>
                    <a:pt x="119" y="130"/>
                  </a:lnTo>
                  <a:lnTo>
                    <a:pt x="118" y="134"/>
                  </a:lnTo>
                  <a:lnTo>
                    <a:pt x="115" y="138"/>
                  </a:lnTo>
                  <a:lnTo>
                    <a:pt x="113" y="143"/>
                  </a:lnTo>
                  <a:lnTo>
                    <a:pt x="112" y="147"/>
                  </a:lnTo>
                  <a:lnTo>
                    <a:pt x="110" y="153"/>
                  </a:lnTo>
                  <a:lnTo>
                    <a:pt x="109" y="159"/>
                  </a:lnTo>
                  <a:lnTo>
                    <a:pt x="106" y="163"/>
                  </a:lnTo>
                  <a:lnTo>
                    <a:pt x="106" y="169"/>
                  </a:lnTo>
                  <a:lnTo>
                    <a:pt x="105" y="176"/>
                  </a:lnTo>
                  <a:lnTo>
                    <a:pt x="105" y="184"/>
                  </a:lnTo>
                  <a:lnTo>
                    <a:pt x="105" y="189"/>
                  </a:lnTo>
                  <a:lnTo>
                    <a:pt x="103" y="197"/>
                  </a:lnTo>
                  <a:lnTo>
                    <a:pt x="103" y="201"/>
                  </a:lnTo>
                  <a:lnTo>
                    <a:pt x="103" y="204"/>
                  </a:lnTo>
                  <a:lnTo>
                    <a:pt x="103" y="208"/>
                  </a:lnTo>
                  <a:lnTo>
                    <a:pt x="105" y="213"/>
                  </a:lnTo>
                  <a:lnTo>
                    <a:pt x="106" y="213"/>
                  </a:lnTo>
                  <a:lnTo>
                    <a:pt x="109" y="213"/>
                  </a:lnTo>
                  <a:lnTo>
                    <a:pt x="113" y="211"/>
                  </a:lnTo>
                  <a:lnTo>
                    <a:pt x="118" y="211"/>
                  </a:lnTo>
                  <a:lnTo>
                    <a:pt x="122" y="210"/>
                  </a:lnTo>
                  <a:lnTo>
                    <a:pt x="128" y="210"/>
                  </a:lnTo>
                  <a:lnTo>
                    <a:pt x="134" y="208"/>
                  </a:lnTo>
                  <a:lnTo>
                    <a:pt x="140" y="207"/>
                  </a:lnTo>
                  <a:lnTo>
                    <a:pt x="145" y="204"/>
                  </a:lnTo>
                  <a:lnTo>
                    <a:pt x="150" y="203"/>
                  </a:lnTo>
                  <a:lnTo>
                    <a:pt x="156" y="201"/>
                  </a:lnTo>
                  <a:lnTo>
                    <a:pt x="162" y="198"/>
                  </a:lnTo>
                  <a:lnTo>
                    <a:pt x="166" y="197"/>
                  </a:lnTo>
                  <a:lnTo>
                    <a:pt x="170" y="195"/>
                  </a:lnTo>
                  <a:lnTo>
                    <a:pt x="175" y="192"/>
                  </a:lnTo>
                  <a:lnTo>
                    <a:pt x="179" y="191"/>
                  </a:lnTo>
                  <a:lnTo>
                    <a:pt x="179" y="187"/>
                  </a:lnTo>
                  <a:lnTo>
                    <a:pt x="178" y="184"/>
                  </a:lnTo>
                  <a:lnTo>
                    <a:pt x="178" y="179"/>
                  </a:lnTo>
                  <a:lnTo>
                    <a:pt x="176" y="176"/>
                  </a:lnTo>
                  <a:lnTo>
                    <a:pt x="175" y="169"/>
                  </a:lnTo>
                  <a:lnTo>
                    <a:pt x="173" y="163"/>
                  </a:lnTo>
                  <a:lnTo>
                    <a:pt x="138" y="172"/>
                  </a:lnTo>
                  <a:lnTo>
                    <a:pt x="140" y="170"/>
                  </a:lnTo>
                  <a:lnTo>
                    <a:pt x="144" y="168"/>
                  </a:lnTo>
                  <a:lnTo>
                    <a:pt x="147" y="166"/>
                  </a:lnTo>
                  <a:lnTo>
                    <a:pt x="151" y="165"/>
                  </a:lnTo>
                  <a:lnTo>
                    <a:pt x="156" y="162"/>
                  </a:lnTo>
                  <a:lnTo>
                    <a:pt x="162" y="160"/>
                  </a:lnTo>
                  <a:lnTo>
                    <a:pt x="167" y="157"/>
                  </a:lnTo>
                  <a:lnTo>
                    <a:pt x="173" y="153"/>
                  </a:lnTo>
                  <a:lnTo>
                    <a:pt x="178" y="152"/>
                  </a:lnTo>
                  <a:lnTo>
                    <a:pt x="181" y="150"/>
                  </a:lnTo>
                  <a:lnTo>
                    <a:pt x="185" y="147"/>
                  </a:lnTo>
                  <a:lnTo>
                    <a:pt x="188" y="146"/>
                  </a:lnTo>
                  <a:lnTo>
                    <a:pt x="191" y="144"/>
                  </a:lnTo>
                  <a:lnTo>
                    <a:pt x="195" y="143"/>
                  </a:lnTo>
                  <a:lnTo>
                    <a:pt x="200" y="140"/>
                  </a:lnTo>
                  <a:lnTo>
                    <a:pt x="202" y="138"/>
                  </a:lnTo>
                  <a:lnTo>
                    <a:pt x="207" y="135"/>
                  </a:lnTo>
                  <a:lnTo>
                    <a:pt x="211" y="134"/>
                  </a:lnTo>
                  <a:lnTo>
                    <a:pt x="216" y="131"/>
                  </a:lnTo>
                  <a:lnTo>
                    <a:pt x="220" y="130"/>
                  </a:lnTo>
                  <a:lnTo>
                    <a:pt x="224" y="127"/>
                  </a:lnTo>
                  <a:lnTo>
                    <a:pt x="227" y="124"/>
                  </a:lnTo>
                  <a:lnTo>
                    <a:pt x="232" y="121"/>
                  </a:lnTo>
                  <a:lnTo>
                    <a:pt x="235" y="118"/>
                  </a:lnTo>
                  <a:lnTo>
                    <a:pt x="239" y="115"/>
                  </a:lnTo>
                  <a:lnTo>
                    <a:pt x="243" y="112"/>
                  </a:lnTo>
                  <a:lnTo>
                    <a:pt x="248" y="111"/>
                  </a:lnTo>
                  <a:lnTo>
                    <a:pt x="252" y="108"/>
                  </a:lnTo>
                  <a:lnTo>
                    <a:pt x="256" y="105"/>
                  </a:lnTo>
                  <a:lnTo>
                    <a:pt x="259" y="102"/>
                  </a:lnTo>
                  <a:lnTo>
                    <a:pt x="264" y="98"/>
                  </a:lnTo>
                  <a:lnTo>
                    <a:pt x="268" y="96"/>
                  </a:lnTo>
                  <a:lnTo>
                    <a:pt x="271" y="92"/>
                  </a:lnTo>
                  <a:lnTo>
                    <a:pt x="275" y="89"/>
                  </a:lnTo>
                  <a:lnTo>
                    <a:pt x="278" y="86"/>
                  </a:lnTo>
                  <a:lnTo>
                    <a:pt x="283" y="83"/>
                  </a:lnTo>
                  <a:lnTo>
                    <a:pt x="286" y="79"/>
                  </a:lnTo>
                  <a:lnTo>
                    <a:pt x="290" y="76"/>
                  </a:lnTo>
                  <a:lnTo>
                    <a:pt x="293" y="73"/>
                  </a:lnTo>
                  <a:lnTo>
                    <a:pt x="296" y="68"/>
                  </a:lnTo>
                  <a:lnTo>
                    <a:pt x="299" y="65"/>
                  </a:lnTo>
                  <a:lnTo>
                    <a:pt x="302" y="62"/>
                  </a:lnTo>
                  <a:lnTo>
                    <a:pt x="306" y="58"/>
                  </a:lnTo>
                  <a:lnTo>
                    <a:pt x="309" y="55"/>
                  </a:lnTo>
                  <a:lnTo>
                    <a:pt x="312" y="51"/>
                  </a:lnTo>
                  <a:lnTo>
                    <a:pt x="313" y="46"/>
                  </a:lnTo>
                  <a:lnTo>
                    <a:pt x="316" y="43"/>
                  </a:lnTo>
                  <a:lnTo>
                    <a:pt x="319" y="39"/>
                  </a:lnTo>
                  <a:lnTo>
                    <a:pt x="321" y="36"/>
                  </a:lnTo>
                  <a:lnTo>
                    <a:pt x="324" y="32"/>
                  </a:lnTo>
                  <a:lnTo>
                    <a:pt x="325" y="27"/>
                  </a:lnTo>
                  <a:lnTo>
                    <a:pt x="328" y="25"/>
                  </a:lnTo>
                  <a:lnTo>
                    <a:pt x="328" y="25"/>
                  </a:lnTo>
                  <a:close/>
                </a:path>
              </a:pathLst>
            </a:custGeom>
            <a:solidFill>
              <a:srgbClr val="000000"/>
            </a:solidFill>
            <a:ln w="9525">
              <a:noFill/>
              <a:round/>
              <a:headEnd/>
              <a:tailEnd/>
            </a:ln>
          </p:spPr>
          <p:txBody>
            <a:bodyPr/>
            <a:lstStyle/>
            <a:p>
              <a:endParaRPr lang="en-US" sz="1600" dirty="0">
                <a:latin typeface="Segoe" pitchFamily="34" charset="0"/>
              </a:endParaRPr>
            </a:p>
          </p:txBody>
        </p:sp>
        <p:sp>
          <p:nvSpPr>
            <p:cNvPr id="65729" name="Freeform 193"/>
            <p:cNvSpPr>
              <a:spLocks/>
            </p:cNvSpPr>
            <p:nvPr/>
          </p:nvSpPr>
          <p:spPr bwMode="auto">
            <a:xfrm>
              <a:off x="1876" y="3235"/>
              <a:ext cx="90" cy="78"/>
            </a:xfrm>
            <a:custGeom>
              <a:avLst/>
              <a:gdLst/>
              <a:ahLst/>
              <a:cxnLst>
                <a:cxn ang="0">
                  <a:pos x="164" y="155"/>
                </a:cxn>
                <a:cxn ang="0">
                  <a:pos x="9" y="24"/>
                </a:cxn>
                <a:cxn ang="0">
                  <a:pos x="0" y="0"/>
                </a:cxn>
                <a:cxn ang="0">
                  <a:pos x="165" y="95"/>
                </a:cxn>
                <a:cxn ang="0">
                  <a:pos x="181" y="119"/>
                </a:cxn>
                <a:cxn ang="0">
                  <a:pos x="164" y="155"/>
                </a:cxn>
                <a:cxn ang="0">
                  <a:pos x="164" y="155"/>
                </a:cxn>
              </a:cxnLst>
              <a:rect l="0" t="0" r="r" b="b"/>
              <a:pathLst>
                <a:path w="181" h="155">
                  <a:moveTo>
                    <a:pt x="164" y="155"/>
                  </a:moveTo>
                  <a:lnTo>
                    <a:pt x="9" y="24"/>
                  </a:lnTo>
                  <a:lnTo>
                    <a:pt x="0" y="0"/>
                  </a:lnTo>
                  <a:lnTo>
                    <a:pt x="165" y="95"/>
                  </a:lnTo>
                  <a:lnTo>
                    <a:pt x="181" y="119"/>
                  </a:lnTo>
                  <a:lnTo>
                    <a:pt x="164" y="155"/>
                  </a:lnTo>
                  <a:lnTo>
                    <a:pt x="164" y="155"/>
                  </a:lnTo>
                  <a:close/>
                </a:path>
              </a:pathLst>
            </a:custGeom>
            <a:solidFill>
              <a:srgbClr val="5C5C73"/>
            </a:solidFill>
            <a:ln w="9525">
              <a:noFill/>
              <a:round/>
              <a:headEnd/>
              <a:tailEnd/>
            </a:ln>
          </p:spPr>
          <p:txBody>
            <a:bodyPr/>
            <a:lstStyle/>
            <a:p>
              <a:endParaRPr lang="en-US" sz="1600" dirty="0">
                <a:latin typeface="Segoe" pitchFamily="34" charset="0"/>
              </a:endParaRPr>
            </a:p>
          </p:txBody>
        </p:sp>
        <p:sp>
          <p:nvSpPr>
            <p:cNvPr id="65730" name="Freeform 194"/>
            <p:cNvSpPr>
              <a:spLocks/>
            </p:cNvSpPr>
            <p:nvPr/>
          </p:nvSpPr>
          <p:spPr bwMode="auto">
            <a:xfrm>
              <a:off x="1957" y="3282"/>
              <a:ext cx="87" cy="31"/>
            </a:xfrm>
            <a:custGeom>
              <a:avLst/>
              <a:gdLst/>
              <a:ahLst/>
              <a:cxnLst>
                <a:cxn ang="0">
                  <a:pos x="174" y="0"/>
                </a:cxn>
                <a:cxn ang="0">
                  <a:pos x="174" y="25"/>
                </a:cxn>
                <a:cxn ang="0">
                  <a:pos x="0" y="61"/>
                </a:cxn>
                <a:cxn ang="0">
                  <a:pos x="0" y="1"/>
                </a:cxn>
                <a:cxn ang="0">
                  <a:pos x="174" y="0"/>
                </a:cxn>
                <a:cxn ang="0">
                  <a:pos x="174" y="0"/>
                </a:cxn>
              </a:cxnLst>
              <a:rect l="0" t="0" r="r" b="b"/>
              <a:pathLst>
                <a:path w="174" h="61">
                  <a:moveTo>
                    <a:pt x="174" y="0"/>
                  </a:moveTo>
                  <a:lnTo>
                    <a:pt x="174" y="25"/>
                  </a:lnTo>
                  <a:lnTo>
                    <a:pt x="0" y="61"/>
                  </a:lnTo>
                  <a:lnTo>
                    <a:pt x="0" y="1"/>
                  </a:lnTo>
                  <a:lnTo>
                    <a:pt x="174" y="0"/>
                  </a:lnTo>
                  <a:lnTo>
                    <a:pt x="174" y="0"/>
                  </a:lnTo>
                  <a:close/>
                </a:path>
              </a:pathLst>
            </a:custGeom>
            <a:solidFill>
              <a:srgbClr val="7A8C61"/>
            </a:solidFill>
            <a:ln w="9525">
              <a:noFill/>
              <a:round/>
              <a:headEnd/>
              <a:tailEnd/>
            </a:ln>
          </p:spPr>
          <p:txBody>
            <a:bodyPr/>
            <a:lstStyle/>
            <a:p>
              <a:endParaRPr lang="en-US" sz="1600" dirty="0">
                <a:latin typeface="Segoe" pitchFamily="34" charset="0"/>
              </a:endParaRPr>
            </a:p>
          </p:txBody>
        </p:sp>
        <p:sp>
          <p:nvSpPr>
            <p:cNvPr id="65731" name="Freeform 195"/>
            <p:cNvSpPr>
              <a:spLocks/>
            </p:cNvSpPr>
            <p:nvPr/>
          </p:nvSpPr>
          <p:spPr bwMode="auto">
            <a:xfrm>
              <a:off x="1891" y="3231"/>
              <a:ext cx="153" cy="66"/>
            </a:xfrm>
            <a:custGeom>
              <a:avLst/>
              <a:gdLst/>
              <a:ahLst/>
              <a:cxnLst>
                <a:cxn ang="0">
                  <a:pos x="134" y="132"/>
                </a:cxn>
                <a:cxn ang="0">
                  <a:pos x="305" y="102"/>
                </a:cxn>
                <a:cxn ang="0">
                  <a:pos x="137" y="0"/>
                </a:cxn>
                <a:cxn ang="0">
                  <a:pos x="0" y="16"/>
                </a:cxn>
                <a:cxn ang="0">
                  <a:pos x="134" y="132"/>
                </a:cxn>
                <a:cxn ang="0">
                  <a:pos x="134" y="132"/>
                </a:cxn>
              </a:cxnLst>
              <a:rect l="0" t="0" r="r" b="b"/>
              <a:pathLst>
                <a:path w="305" h="132">
                  <a:moveTo>
                    <a:pt x="134" y="132"/>
                  </a:moveTo>
                  <a:lnTo>
                    <a:pt x="305" y="102"/>
                  </a:lnTo>
                  <a:lnTo>
                    <a:pt x="137" y="0"/>
                  </a:lnTo>
                  <a:lnTo>
                    <a:pt x="0" y="16"/>
                  </a:lnTo>
                  <a:lnTo>
                    <a:pt x="134" y="132"/>
                  </a:lnTo>
                  <a:lnTo>
                    <a:pt x="134" y="132"/>
                  </a:lnTo>
                  <a:close/>
                </a:path>
              </a:pathLst>
            </a:custGeom>
            <a:solidFill>
              <a:srgbClr val="FFEDED"/>
            </a:solidFill>
            <a:ln w="9525">
              <a:noFill/>
              <a:round/>
              <a:headEnd/>
              <a:tailEnd/>
            </a:ln>
          </p:spPr>
          <p:txBody>
            <a:bodyPr/>
            <a:lstStyle/>
            <a:p>
              <a:endParaRPr lang="en-US" sz="1600" dirty="0">
                <a:latin typeface="Segoe" pitchFamily="34" charset="0"/>
              </a:endParaRPr>
            </a:p>
          </p:txBody>
        </p:sp>
        <p:sp>
          <p:nvSpPr>
            <p:cNvPr id="65732" name="Freeform 196"/>
            <p:cNvSpPr>
              <a:spLocks/>
            </p:cNvSpPr>
            <p:nvPr/>
          </p:nvSpPr>
          <p:spPr bwMode="auto">
            <a:xfrm>
              <a:off x="1958" y="3241"/>
              <a:ext cx="54" cy="32"/>
            </a:xfrm>
            <a:custGeom>
              <a:avLst/>
              <a:gdLst/>
              <a:ahLst/>
              <a:cxnLst>
                <a:cxn ang="0">
                  <a:pos x="108" y="61"/>
                </a:cxn>
                <a:cxn ang="0">
                  <a:pos x="11" y="0"/>
                </a:cxn>
                <a:cxn ang="0">
                  <a:pos x="0" y="1"/>
                </a:cxn>
                <a:cxn ang="0">
                  <a:pos x="94" y="64"/>
                </a:cxn>
                <a:cxn ang="0">
                  <a:pos x="108" y="61"/>
                </a:cxn>
                <a:cxn ang="0">
                  <a:pos x="108" y="61"/>
                </a:cxn>
              </a:cxnLst>
              <a:rect l="0" t="0" r="r" b="b"/>
              <a:pathLst>
                <a:path w="108" h="64">
                  <a:moveTo>
                    <a:pt x="108" y="61"/>
                  </a:moveTo>
                  <a:lnTo>
                    <a:pt x="11" y="0"/>
                  </a:lnTo>
                  <a:lnTo>
                    <a:pt x="0" y="1"/>
                  </a:lnTo>
                  <a:lnTo>
                    <a:pt x="94" y="64"/>
                  </a:lnTo>
                  <a:lnTo>
                    <a:pt x="108" y="61"/>
                  </a:lnTo>
                  <a:lnTo>
                    <a:pt x="108" y="61"/>
                  </a:lnTo>
                  <a:close/>
                </a:path>
              </a:pathLst>
            </a:custGeom>
            <a:solidFill>
              <a:srgbClr val="7A94A8"/>
            </a:solidFill>
            <a:ln w="9525">
              <a:noFill/>
              <a:round/>
              <a:headEnd/>
              <a:tailEnd/>
            </a:ln>
          </p:spPr>
          <p:txBody>
            <a:bodyPr/>
            <a:lstStyle/>
            <a:p>
              <a:endParaRPr lang="en-US" sz="1600" dirty="0">
                <a:latin typeface="Segoe" pitchFamily="34" charset="0"/>
              </a:endParaRPr>
            </a:p>
          </p:txBody>
        </p:sp>
        <p:sp>
          <p:nvSpPr>
            <p:cNvPr id="65733" name="Freeform 197"/>
            <p:cNvSpPr>
              <a:spLocks/>
            </p:cNvSpPr>
            <p:nvPr/>
          </p:nvSpPr>
          <p:spPr bwMode="auto">
            <a:xfrm>
              <a:off x="1938" y="3240"/>
              <a:ext cx="68" cy="42"/>
            </a:xfrm>
            <a:custGeom>
              <a:avLst/>
              <a:gdLst/>
              <a:ahLst/>
              <a:cxnLst>
                <a:cxn ang="0">
                  <a:pos x="134" y="83"/>
                </a:cxn>
                <a:cxn ang="0">
                  <a:pos x="9" y="0"/>
                </a:cxn>
                <a:cxn ang="0">
                  <a:pos x="0" y="2"/>
                </a:cxn>
                <a:cxn ang="0">
                  <a:pos x="121" y="85"/>
                </a:cxn>
                <a:cxn ang="0">
                  <a:pos x="134" y="83"/>
                </a:cxn>
                <a:cxn ang="0">
                  <a:pos x="134" y="83"/>
                </a:cxn>
              </a:cxnLst>
              <a:rect l="0" t="0" r="r" b="b"/>
              <a:pathLst>
                <a:path w="134" h="85">
                  <a:moveTo>
                    <a:pt x="134" y="83"/>
                  </a:moveTo>
                  <a:lnTo>
                    <a:pt x="9" y="0"/>
                  </a:lnTo>
                  <a:lnTo>
                    <a:pt x="0" y="2"/>
                  </a:lnTo>
                  <a:lnTo>
                    <a:pt x="121" y="85"/>
                  </a:lnTo>
                  <a:lnTo>
                    <a:pt x="134" y="83"/>
                  </a:lnTo>
                  <a:lnTo>
                    <a:pt x="134" y="83"/>
                  </a:lnTo>
                  <a:close/>
                </a:path>
              </a:pathLst>
            </a:custGeom>
            <a:solidFill>
              <a:srgbClr val="7A94A8"/>
            </a:solidFill>
            <a:ln w="9525">
              <a:noFill/>
              <a:round/>
              <a:headEnd/>
              <a:tailEnd/>
            </a:ln>
          </p:spPr>
          <p:txBody>
            <a:bodyPr/>
            <a:lstStyle/>
            <a:p>
              <a:endParaRPr lang="en-US" sz="1600" dirty="0">
                <a:latin typeface="Segoe" pitchFamily="34" charset="0"/>
              </a:endParaRPr>
            </a:p>
          </p:txBody>
        </p:sp>
        <p:sp>
          <p:nvSpPr>
            <p:cNvPr id="65734" name="Freeform 198"/>
            <p:cNvSpPr>
              <a:spLocks/>
            </p:cNvSpPr>
            <p:nvPr/>
          </p:nvSpPr>
          <p:spPr bwMode="auto">
            <a:xfrm>
              <a:off x="1927" y="3240"/>
              <a:ext cx="64" cy="45"/>
            </a:xfrm>
            <a:custGeom>
              <a:avLst/>
              <a:gdLst/>
              <a:ahLst/>
              <a:cxnLst>
                <a:cxn ang="0">
                  <a:pos x="128" y="87"/>
                </a:cxn>
                <a:cxn ang="0">
                  <a:pos x="8" y="0"/>
                </a:cxn>
                <a:cxn ang="0">
                  <a:pos x="0" y="2"/>
                </a:cxn>
                <a:cxn ang="0">
                  <a:pos x="115" y="89"/>
                </a:cxn>
                <a:cxn ang="0">
                  <a:pos x="128" y="87"/>
                </a:cxn>
                <a:cxn ang="0">
                  <a:pos x="128" y="87"/>
                </a:cxn>
              </a:cxnLst>
              <a:rect l="0" t="0" r="r" b="b"/>
              <a:pathLst>
                <a:path w="128" h="89">
                  <a:moveTo>
                    <a:pt x="128" y="87"/>
                  </a:moveTo>
                  <a:lnTo>
                    <a:pt x="8" y="0"/>
                  </a:lnTo>
                  <a:lnTo>
                    <a:pt x="0" y="2"/>
                  </a:lnTo>
                  <a:lnTo>
                    <a:pt x="115" y="89"/>
                  </a:lnTo>
                  <a:lnTo>
                    <a:pt x="128" y="87"/>
                  </a:lnTo>
                  <a:lnTo>
                    <a:pt x="128" y="87"/>
                  </a:lnTo>
                  <a:close/>
                </a:path>
              </a:pathLst>
            </a:custGeom>
            <a:solidFill>
              <a:srgbClr val="7A94A8"/>
            </a:solidFill>
            <a:ln w="9525">
              <a:noFill/>
              <a:round/>
              <a:headEnd/>
              <a:tailEnd/>
            </a:ln>
          </p:spPr>
          <p:txBody>
            <a:bodyPr/>
            <a:lstStyle/>
            <a:p>
              <a:endParaRPr lang="en-US" sz="1600" dirty="0">
                <a:latin typeface="Segoe" pitchFamily="34" charset="0"/>
              </a:endParaRPr>
            </a:p>
          </p:txBody>
        </p:sp>
        <p:sp>
          <p:nvSpPr>
            <p:cNvPr id="65735" name="Freeform 199"/>
            <p:cNvSpPr>
              <a:spLocks/>
            </p:cNvSpPr>
            <p:nvPr/>
          </p:nvSpPr>
          <p:spPr bwMode="auto">
            <a:xfrm>
              <a:off x="1938" y="3261"/>
              <a:ext cx="36" cy="26"/>
            </a:xfrm>
            <a:custGeom>
              <a:avLst/>
              <a:gdLst/>
              <a:ahLst/>
              <a:cxnLst>
                <a:cxn ang="0">
                  <a:pos x="71" y="50"/>
                </a:cxn>
                <a:cxn ang="0">
                  <a:pos x="9" y="0"/>
                </a:cxn>
                <a:cxn ang="0">
                  <a:pos x="0" y="3"/>
                </a:cxn>
                <a:cxn ang="0">
                  <a:pos x="58" y="53"/>
                </a:cxn>
                <a:cxn ang="0">
                  <a:pos x="71" y="50"/>
                </a:cxn>
                <a:cxn ang="0">
                  <a:pos x="71" y="50"/>
                </a:cxn>
              </a:cxnLst>
              <a:rect l="0" t="0" r="r" b="b"/>
              <a:pathLst>
                <a:path w="71" h="53">
                  <a:moveTo>
                    <a:pt x="71" y="50"/>
                  </a:moveTo>
                  <a:lnTo>
                    <a:pt x="9" y="0"/>
                  </a:lnTo>
                  <a:lnTo>
                    <a:pt x="0" y="3"/>
                  </a:lnTo>
                  <a:lnTo>
                    <a:pt x="58" y="53"/>
                  </a:lnTo>
                  <a:lnTo>
                    <a:pt x="71" y="50"/>
                  </a:lnTo>
                  <a:lnTo>
                    <a:pt x="71" y="50"/>
                  </a:lnTo>
                  <a:close/>
                </a:path>
              </a:pathLst>
            </a:custGeom>
            <a:solidFill>
              <a:srgbClr val="7A94A8"/>
            </a:solidFill>
            <a:ln w="9525">
              <a:noFill/>
              <a:round/>
              <a:headEnd/>
              <a:tailEnd/>
            </a:ln>
          </p:spPr>
          <p:txBody>
            <a:bodyPr/>
            <a:lstStyle/>
            <a:p>
              <a:endParaRPr lang="en-US" sz="1600" dirty="0">
                <a:latin typeface="Segoe" pitchFamily="34" charset="0"/>
              </a:endParaRPr>
            </a:p>
          </p:txBody>
        </p:sp>
        <p:sp>
          <p:nvSpPr>
            <p:cNvPr id="65736" name="Freeform 200"/>
            <p:cNvSpPr>
              <a:spLocks/>
            </p:cNvSpPr>
            <p:nvPr/>
          </p:nvSpPr>
          <p:spPr bwMode="auto">
            <a:xfrm>
              <a:off x="1857" y="3141"/>
              <a:ext cx="101" cy="156"/>
            </a:xfrm>
            <a:custGeom>
              <a:avLst/>
              <a:gdLst/>
              <a:ahLst/>
              <a:cxnLst>
                <a:cxn ang="0">
                  <a:pos x="186" y="312"/>
                </a:cxn>
                <a:cxn ang="0">
                  <a:pos x="203" y="312"/>
                </a:cxn>
                <a:cxn ang="0">
                  <a:pos x="154" y="79"/>
                </a:cxn>
                <a:cxn ang="0">
                  <a:pos x="21" y="0"/>
                </a:cxn>
                <a:cxn ang="0">
                  <a:pos x="0" y="7"/>
                </a:cxn>
                <a:cxn ang="0">
                  <a:pos x="186" y="312"/>
                </a:cxn>
                <a:cxn ang="0">
                  <a:pos x="186" y="312"/>
                </a:cxn>
              </a:cxnLst>
              <a:rect l="0" t="0" r="r" b="b"/>
              <a:pathLst>
                <a:path w="203" h="312">
                  <a:moveTo>
                    <a:pt x="186" y="312"/>
                  </a:moveTo>
                  <a:lnTo>
                    <a:pt x="203" y="312"/>
                  </a:lnTo>
                  <a:lnTo>
                    <a:pt x="154" y="79"/>
                  </a:lnTo>
                  <a:lnTo>
                    <a:pt x="21" y="0"/>
                  </a:lnTo>
                  <a:lnTo>
                    <a:pt x="0" y="7"/>
                  </a:lnTo>
                  <a:lnTo>
                    <a:pt x="186" y="312"/>
                  </a:lnTo>
                  <a:lnTo>
                    <a:pt x="186" y="312"/>
                  </a:lnTo>
                  <a:close/>
                </a:path>
              </a:pathLst>
            </a:custGeom>
            <a:solidFill>
              <a:srgbClr val="7A8C61"/>
            </a:solidFill>
            <a:ln w="9525">
              <a:noFill/>
              <a:round/>
              <a:headEnd/>
              <a:tailEnd/>
            </a:ln>
          </p:spPr>
          <p:txBody>
            <a:bodyPr/>
            <a:lstStyle/>
            <a:p>
              <a:endParaRPr lang="en-US" sz="1600" dirty="0">
                <a:latin typeface="Segoe" pitchFamily="34" charset="0"/>
              </a:endParaRPr>
            </a:p>
          </p:txBody>
        </p:sp>
        <p:sp>
          <p:nvSpPr>
            <p:cNvPr id="65737" name="Freeform 201"/>
            <p:cNvSpPr>
              <a:spLocks/>
            </p:cNvSpPr>
            <p:nvPr/>
          </p:nvSpPr>
          <p:spPr bwMode="auto">
            <a:xfrm>
              <a:off x="1857" y="3145"/>
              <a:ext cx="92" cy="152"/>
            </a:xfrm>
            <a:custGeom>
              <a:avLst/>
              <a:gdLst/>
              <a:ahLst/>
              <a:cxnLst>
                <a:cxn ang="0">
                  <a:pos x="186" y="305"/>
                </a:cxn>
                <a:cxn ang="0">
                  <a:pos x="135" y="81"/>
                </a:cxn>
                <a:cxn ang="0">
                  <a:pos x="0" y="0"/>
                </a:cxn>
                <a:cxn ang="0">
                  <a:pos x="28" y="174"/>
                </a:cxn>
                <a:cxn ang="0">
                  <a:pos x="186" y="305"/>
                </a:cxn>
                <a:cxn ang="0">
                  <a:pos x="186" y="305"/>
                </a:cxn>
              </a:cxnLst>
              <a:rect l="0" t="0" r="r" b="b"/>
              <a:pathLst>
                <a:path w="186" h="305">
                  <a:moveTo>
                    <a:pt x="186" y="305"/>
                  </a:moveTo>
                  <a:lnTo>
                    <a:pt x="135" y="81"/>
                  </a:lnTo>
                  <a:lnTo>
                    <a:pt x="0" y="0"/>
                  </a:lnTo>
                  <a:lnTo>
                    <a:pt x="28" y="174"/>
                  </a:lnTo>
                  <a:lnTo>
                    <a:pt x="186" y="305"/>
                  </a:lnTo>
                  <a:lnTo>
                    <a:pt x="186" y="305"/>
                  </a:lnTo>
                  <a:close/>
                </a:path>
              </a:pathLst>
            </a:custGeom>
            <a:solidFill>
              <a:srgbClr val="B3E6B5"/>
            </a:solidFill>
            <a:ln w="9525">
              <a:noFill/>
              <a:round/>
              <a:headEnd/>
              <a:tailEnd/>
            </a:ln>
          </p:spPr>
          <p:txBody>
            <a:bodyPr/>
            <a:lstStyle/>
            <a:p>
              <a:endParaRPr lang="en-US" sz="1600" dirty="0">
                <a:latin typeface="Segoe" pitchFamily="34" charset="0"/>
              </a:endParaRPr>
            </a:p>
          </p:txBody>
        </p:sp>
        <p:sp>
          <p:nvSpPr>
            <p:cNvPr id="65738" name="Freeform 202"/>
            <p:cNvSpPr>
              <a:spLocks/>
            </p:cNvSpPr>
            <p:nvPr/>
          </p:nvSpPr>
          <p:spPr bwMode="auto">
            <a:xfrm>
              <a:off x="1960" y="3121"/>
              <a:ext cx="182" cy="129"/>
            </a:xfrm>
            <a:custGeom>
              <a:avLst/>
              <a:gdLst/>
              <a:ahLst/>
              <a:cxnLst>
                <a:cxn ang="0">
                  <a:pos x="203" y="135"/>
                </a:cxn>
                <a:cxn ang="0">
                  <a:pos x="202" y="140"/>
                </a:cxn>
                <a:cxn ang="0">
                  <a:pos x="197" y="154"/>
                </a:cxn>
                <a:cxn ang="0">
                  <a:pos x="193" y="165"/>
                </a:cxn>
                <a:cxn ang="0">
                  <a:pos x="187" y="175"/>
                </a:cxn>
                <a:cxn ang="0">
                  <a:pos x="178" y="186"/>
                </a:cxn>
                <a:cxn ang="0">
                  <a:pos x="168" y="198"/>
                </a:cxn>
                <a:cxn ang="0">
                  <a:pos x="155" y="208"/>
                </a:cxn>
                <a:cxn ang="0">
                  <a:pos x="139" y="220"/>
                </a:cxn>
                <a:cxn ang="0">
                  <a:pos x="123" y="229"/>
                </a:cxn>
                <a:cxn ang="0">
                  <a:pos x="113" y="233"/>
                </a:cxn>
                <a:cxn ang="0">
                  <a:pos x="92" y="239"/>
                </a:cxn>
                <a:cxn ang="0">
                  <a:pos x="75" y="245"/>
                </a:cxn>
                <a:cxn ang="0">
                  <a:pos x="57" y="248"/>
                </a:cxn>
                <a:cxn ang="0">
                  <a:pos x="44" y="251"/>
                </a:cxn>
                <a:cxn ang="0">
                  <a:pos x="31" y="252"/>
                </a:cxn>
                <a:cxn ang="0">
                  <a:pos x="19" y="252"/>
                </a:cxn>
                <a:cxn ang="0">
                  <a:pos x="5" y="252"/>
                </a:cxn>
                <a:cxn ang="0">
                  <a:pos x="117" y="175"/>
                </a:cxn>
                <a:cxn ang="0">
                  <a:pos x="120" y="163"/>
                </a:cxn>
                <a:cxn ang="0">
                  <a:pos x="123" y="151"/>
                </a:cxn>
                <a:cxn ang="0">
                  <a:pos x="127" y="138"/>
                </a:cxn>
                <a:cxn ang="0">
                  <a:pos x="130" y="125"/>
                </a:cxn>
                <a:cxn ang="0">
                  <a:pos x="133" y="111"/>
                </a:cxn>
                <a:cxn ang="0">
                  <a:pos x="139" y="97"/>
                </a:cxn>
                <a:cxn ang="0">
                  <a:pos x="145" y="83"/>
                </a:cxn>
                <a:cxn ang="0">
                  <a:pos x="152" y="70"/>
                </a:cxn>
                <a:cxn ang="0">
                  <a:pos x="159" y="55"/>
                </a:cxn>
                <a:cxn ang="0">
                  <a:pos x="171" y="43"/>
                </a:cxn>
                <a:cxn ang="0">
                  <a:pos x="186" y="29"/>
                </a:cxn>
                <a:cxn ang="0">
                  <a:pos x="205" y="14"/>
                </a:cxn>
                <a:cxn ang="0">
                  <a:pos x="222" y="5"/>
                </a:cxn>
                <a:cxn ang="0">
                  <a:pos x="240" y="0"/>
                </a:cxn>
                <a:cxn ang="0">
                  <a:pos x="256" y="0"/>
                </a:cxn>
                <a:cxn ang="0">
                  <a:pos x="273" y="3"/>
                </a:cxn>
                <a:cxn ang="0">
                  <a:pos x="286" y="7"/>
                </a:cxn>
                <a:cxn ang="0">
                  <a:pos x="301" y="16"/>
                </a:cxn>
                <a:cxn ang="0">
                  <a:pos x="311" y="26"/>
                </a:cxn>
                <a:cxn ang="0">
                  <a:pos x="323" y="39"/>
                </a:cxn>
                <a:cxn ang="0">
                  <a:pos x="332" y="52"/>
                </a:cxn>
                <a:cxn ang="0">
                  <a:pos x="340" y="68"/>
                </a:cxn>
                <a:cxn ang="0">
                  <a:pos x="348" y="86"/>
                </a:cxn>
                <a:cxn ang="0">
                  <a:pos x="355" y="106"/>
                </a:cxn>
                <a:cxn ang="0">
                  <a:pos x="359" y="125"/>
                </a:cxn>
                <a:cxn ang="0">
                  <a:pos x="362" y="144"/>
                </a:cxn>
                <a:cxn ang="0">
                  <a:pos x="364" y="163"/>
                </a:cxn>
                <a:cxn ang="0">
                  <a:pos x="365" y="182"/>
                </a:cxn>
                <a:cxn ang="0">
                  <a:pos x="364" y="200"/>
                </a:cxn>
                <a:cxn ang="0">
                  <a:pos x="362" y="216"/>
                </a:cxn>
                <a:cxn ang="0">
                  <a:pos x="361" y="230"/>
                </a:cxn>
                <a:cxn ang="0">
                  <a:pos x="359" y="245"/>
                </a:cxn>
              </a:cxnLst>
              <a:rect l="0" t="0" r="r" b="b"/>
              <a:pathLst>
                <a:path w="365" h="258">
                  <a:moveTo>
                    <a:pt x="359" y="245"/>
                  </a:moveTo>
                  <a:lnTo>
                    <a:pt x="235" y="258"/>
                  </a:lnTo>
                  <a:lnTo>
                    <a:pt x="203" y="135"/>
                  </a:lnTo>
                  <a:lnTo>
                    <a:pt x="203" y="135"/>
                  </a:lnTo>
                  <a:lnTo>
                    <a:pt x="203" y="137"/>
                  </a:lnTo>
                  <a:lnTo>
                    <a:pt x="202" y="140"/>
                  </a:lnTo>
                  <a:lnTo>
                    <a:pt x="202" y="144"/>
                  </a:lnTo>
                  <a:lnTo>
                    <a:pt x="200" y="149"/>
                  </a:lnTo>
                  <a:lnTo>
                    <a:pt x="197" y="154"/>
                  </a:lnTo>
                  <a:lnTo>
                    <a:pt x="196" y="157"/>
                  </a:lnTo>
                  <a:lnTo>
                    <a:pt x="194" y="160"/>
                  </a:lnTo>
                  <a:lnTo>
                    <a:pt x="193" y="165"/>
                  </a:lnTo>
                  <a:lnTo>
                    <a:pt x="191" y="169"/>
                  </a:lnTo>
                  <a:lnTo>
                    <a:pt x="189" y="172"/>
                  </a:lnTo>
                  <a:lnTo>
                    <a:pt x="187" y="175"/>
                  </a:lnTo>
                  <a:lnTo>
                    <a:pt x="184" y="179"/>
                  </a:lnTo>
                  <a:lnTo>
                    <a:pt x="183" y="182"/>
                  </a:lnTo>
                  <a:lnTo>
                    <a:pt x="178" y="186"/>
                  </a:lnTo>
                  <a:lnTo>
                    <a:pt x="175" y="191"/>
                  </a:lnTo>
                  <a:lnTo>
                    <a:pt x="172" y="194"/>
                  </a:lnTo>
                  <a:lnTo>
                    <a:pt x="168" y="198"/>
                  </a:lnTo>
                  <a:lnTo>
                    <a:pt x="164" y="201"/>
                  </a:lnTo>
                  <a:lnTo>
                    <a:pt x="159" y="205"/>
                  </a:lnTo>
                  <a:lnTo>
                    <a:pt x="155" y="208"/>
                  </a:lnTo>
                  <a:lnTo>
                    <a:pt x="151" y="213"/>
                  </a:lnTo>
                  <a:lnTo>
                    <a:pt x="145" y="216"/>
                  </a:lnTo>
                  <a:lnTo>
                    <a:pt x="139" y="220"/>
                  </a:lnTo>
                  <a:lnTo>
                    <a:pt x="133" y="224"/>
                  </a:lnTo>
                  <a:lnTo>
                    <a:pt x="127" y="227"/>
                  </a:lnTo>
                  <a:lnTo>
                    <a:pt x="123" y="229"/>
                  </a:lnTo>
                  <a:lnTo>
                    <a:pt x="118" y="230"/>
                  </a:lnTo>
                  <a:lnTo>
                    <a:pt x="116" y="232"/>
                  </a:lnTo>
                  <a:lnTo>
                    <a:pt x="113" y="233"/>
                  </a:lnTo>
                  <a:lnTo>
                    <a:pt x="105" y="236"/>
                  </a:lnTo>
                  <a:lnTo>
                    <a:pt x="100" y="238"/>
                  </a:lnTo>
                  <a:lnTo>
                    <a:pt x="92" y="239"/>
                  </a:lnTo>
                  <a:lnTo>
                    <a:pt x="86" y="242"/>
                  </a:lnTo>
                  <a:lnTo>
                    <a:pt x="81" y="243"/>
                  </a:lnTo>
                  <a:lnTo>
                    <a:pt x="75" y="245"/>
                  </a:lnTo>
                  <a:lnTo>
                    <a:pt x="69" y="246"/>
                  </a:lnTo>
                  <a:lnTo>
                    <a:pt x="63" y="248"/>
                  </a:lnTo>
                  <a:lnTo>
                    <a:pt x="57" y="248"/>
                  </a:lnTo>
                  <a:lnTo>
                    <a:pt x="53" y="249"/>
                  </a:lnTo>
                  <a:lnTo>
                    <a:pt x="48" y="249"/>
                  </a:lnTo>
                  <a:lnTo>
                    <a:pt x="44" y="251"/>
                  </a:lnTo>
                  <a:lnTo>
                    <a:pt x="38" y="251"/>
                  </a:lnTo>
                  <a:lnTo>
                    <a:pt x="35" y="252"/>
                  </a:lnTo>
                  <a:lnTo>
                    <a:pt x="31" y="252"/>
                  </a:lnTo>
                  <a:lnTo>
                    <a:pt x="27" y="252"/>
                  </a:lnTo>
                  <a:lnTo>
                    <a:pt x="22" y="252"/>
                  </a:lnTo>
                  <a:lnTo>
                    <a:pt x="19" y="252"/>
                  </a:lnTo>
                  <a:lnTo>
                    <a:pt x="13" y="252"/>
                  </a:lnTo>
                  <a:lnTo>
                    <a:pt x="9" y="254"/>
                  </a:lnTo>
                  <a:lnTo>
                    <a:pt x="5" y="252"/>
                  </a:lnTo>
                  <a:lnTo>
                    <a:pt x="2" y="252"/>
                  </a:lnTo>
                  <a:lnTo>
                    <a:pt x="0" y="252"/>
                  </a:lnTo>
                  <a:lnTo>
                    <a:pt x="117" y="175"/>
                  </a:lnTo>
                  <a:lnTo>
                    <a:pt x="117" y="172"/>
                  </a:lnTo>
                  <a:lnTo>
                    <a:pt x="118" y="167"/>
                  </a:lnTo>
                  <a:lnTo>
                    <a:pt x="120" y="163"/>
                  </a:lnTo>
                  <a:lnTo>
                    <a:pt x="121" y="160"/>
                  </a:lnTo>
                  <a:lnTo>
                    <a:pt x="123" y="156"/>
                  </a:lnTo>
                  <a:lnTo>
                    <a:pt x="123" y="151"/>
                  </a:lnTo>
                  <a:lnTo>
                    <a:pt x="124" y="147"/>
                  </a:lnTo>
                  <a:lnTo>
                    <a:pt x="126" y="143"/>
                  </a:lnTo>
                  <a:lnTo>
                    <a:pt x="127" y="138"/>
                  </a:lnTo>
                  <a:lnTo>
                    <a:pt x="129" y="134"/>
                  </a:lnTo>
                  <a:lnTo>
                    <a:pt x="129" y="130"/>
                  </a:lnTo>
                  <a:lnTo>
                    <a:pt x="130" y="125"/>
                  </a:lnTo>
                  <a:lnTo>
                    <a:pt x="132" y="119"/>
                  </a:lnTo>
                  <a:lnTo>
                    <a:pt x="133" y="116"/>
                  </a:lnTo>
                  <a:lnTo>
                    <a:pt x="133" y="111"/>
                  </a:lnTo>
                  <a:lnTo>
                    <a:pt x="136" y="108"/>
                  </a:lnTo>
                  <a:lnTo>
                    <a:pt x="137" y="102"/>
                  </a:lnTo>
                  <a:lnTo>
                    <a:pt x="139" y="97"/>
                  </a:lnTo>
                  <a:lnTo>
                    <a:pt x="140" y="92"/>
                  </a:lnTo>
                  <a:lnTo>
                    <a:pt x="142" y="89"/>
                  </a:lnTo>
                  <a:lnTo>
                    <a:pt x="145" y="83"/>
                  </a:lnTo>
                  <a:lnTo>
                    <a:pt x="146" y="78"/>
                  </a:lnTo>
                  <a:lnTo>
                    <a:pt x="149" y="74"/>
                  </a:lnTo>
                  <a:lnTo>
                    <a:pt x="152" y="70"/>
                  </a:lnTo>
                  <a:lnTo>
                    <a:pt x="154" y="64"/>
                  </a:lnTo>
                  <a:lnTo>
                    <a:pt x="156" y="59"/>
                  </a:lnTo>
                  <a:lnTo>
                    <a:pt x="159" y="55"/>
                  </a:lnTo>
                  <a:lnTo>
                    <a:pt x="164" y="52"/>
                  </a:lnTo>
                  <a:lnTo>
                    <a:pt x="167" y="46"/>
                  </a:lnTo>
                  <a:lnTo>
                    <a:pt x="171" y="43"/>
                  </a:lnTo>
                  <a:lnTo>
                    <a:pt x="175" y="39"/>
                  </a:lnTo>
                  <a:lnTo>
                    <a:pt x="180" y="35"/>
                  </a:lnTo>
                  <a:lnTo>
                    <a:pt x="186" y="29"/>
                  </a:lnTo>
                  <a:lnTo>
                    <a:pt x="191" y="23"/>
                  </a:lnTo>
                  <a:lnTo>
                    <a:pt x="197" y="19"/>
                  </a:lnTo>
                  <a:lnTo>
                    <a:pt x="205" y="14"/>
                  </a:lnTo>
                  <a:lnTo>
                    <a:pt x="210" y="11"/>
                  </a:lnTo>
                  <a:lnTo>
                    <a:pt x="216" y="7"/>
                  </a:lnTo>
                  <a:lnTo>
                    <a:pt x="222" y="5"/>
                  </a:lnTo>
                  <a:lnTo>
                    <a:pt x="228" y="3"/>
                  </a:lnTo>
                  <a:lnTo>
                    <a:pt x="234" y="1"/>
                  </a:lnTo>
                  <a:lnTo>
                    <a:pt x="240" y="0"/>
                  </a:lnTo>
                  <a:lnTo>
                    <a:pt x="245" y="0"/>
                  </a:lnTo>
                  <a:lnTo>
                    <a:pt x="251" y="0"/>
                  </a:lnTo>
                  <a:lnTo>
                    <a:pt x="256" y="0"/>
                  </a:lnTo>
                  <a:lnTo>
                    <a:pt x="262" y="0"/>
                  </a:lnTo>
                  <a:lnTo>
                    <a:pt x="267" y="0"/>
                  </a:lnTo>
                  <a:lnTo>
                    <a:pt x="273" y="3"/>
                  </a:lnTo>
                  <a:lnTo>
                    <a:pt x="278" y="4"/>
                  </a:lnTo>
                  <a:lnTo>
                    <a:pt x="282" y="5"/>
                  </a:lnTo>
                  <a:lnTo>
                    <a:pt x="286" y="7"/>
                  </a:lnTo>
                  <a:lnTo>
                    <a:pt x="291" y="10"/>
                  </a:lnTo>
                  <a:lnTo>
                    <a:pt x="295" y="13"/>
                  </a:lnTo>
                  <a:lnTo>
                    <a:pt x="301" y="16"/>
                  </a:lnTo>
                  <a:lnTo>
                    <a:pt x="304" y="19"/>
                  </a:lnTo>
                  <a:lnTo>
                    <a:pt x="308" y="23"/>
                  </a:lnTo>
                  <a:lnTo>
                    <a:pt x="311" y="26"/>
                  </a:lnTo>
                  <a:lnTo>
                    <a:pt x="316" y="30"/>
                  </a:lnTo>
                  <a:lnTo>
                    <a:pt x="318" y="35"/>
                  </a:lnTo>
                  <a:lnTo>
                    <a:pt x="323" y="39"/>
                  </a:lnTo>
                  <a:lnTo>
                    <a:pt x="326" y="43"/>
                  </a:lnTo>
                  <a:lnTo>
                    <a:pt x="329" y="48"/>
                  </a:lnTo>
                  <a:lnTo>
                    <a:pt x="332" y="52"/>
                  </a:lnTo>
                  <a:lnTo>
                    <a:pt x="335" y="57"/>
                  </a:lnTo>
                  <a:lnTo>
                    <a:pt x="337" y="62"/>
                  </a:lnTo>
                  <a:lnTo>
                    <a:pt x="340" y="68"/>
                  </a:lnTo>
                  <a:lnTo>
                    <a:pt x="343" y="74"/>
                  </a:lnTo>
                  <a:lnTo>
                    <a:pt x="346" y="80"/>
                  </a:lnTo>
                  <a:lnTo>
                    <a:pt x="348" y="86"/>
                  </a:lnTo>
                  <a:lnTo>
                    <a:pt x="351" y="93"/>
                  </a:lnTo>
                  <a:lnTo>
                    <a:pt x="352" y="99"/>
                  </a:lnTo>
                  <a:lnTo>
                    <a:pt x="355" y="106"/>
                  </a:lnTo>
                  <a:lnTo>
                    <a:pt x="356" y="112"/>
                  </a:lnTo>
                  <a:lnTo>
                    <a:pt x="358" y="119"/>
                  </a:lnTo>
                  <a:lnTo>
                    <a:pt x="359" y="125"/>
                  </a:lnTo>
                  <a:lnTo>
                    <a:pt x="361" y="131"/>
                  </a:lnTo>
                  <a:lnTo>
                    <a:pt x="361" y="137"/>
                  </a:lnTo>
                  <a:lnTo>
                    <a:pt x="362" y="144"/>
                  </a:lnTo>
                  <a:lnTo>
                    <a:pt x="362" y="150"/>
                  </a:lnTo>
                  <a:lnTo>
                    <a:pt x="364" y="157"/>
                  </a:lnTo>
                  <a:lnTo>
                    <a:pt x="364" y="163"/>
                  </a:lnTo>
                  <a:lnTo>
                    <a:pt x="364" y="169"/>
                  </a:lnTo>
                  <a:lnTo>
                    <a:pt x="364" y="175"/>
                  </a:lnTo>
                  <a:lnTo>
                    <a:pt x="365" y="182"/>
                  </a:lnTo>
                  <a:lnTo>
                    <a:pt x="364" y="188"/>
                  </a:lnTo>
                  <a:lnTo>
                    <a:pt x="364" y="194"/>
                  </a:lnTo>
                  <a:lnTo>
                    <a:pt x="364" y="200"/>
                  </a:lnTo>
                  <a:lnTo>
                    <a:pt x="364" y="205"/>
                  </a:lnTo>
                  <a:lnTo>
                    <a:pt x="364" y="210"/>
                  </a:lnTo>
                  <a:lnTo>
                    <a:pt x="362" y="216"/>
                  </a:lnTo>
                  <a:lnTo>
                    <a:pt x="362" y="220"/>
                  </a:lnTo>
                  <a:lnTo>
                    <a:pt x="362" y="226"/>
                  </a:lnTo>
                  <a:lnTo>
                    <a:pt x="361" y="230"/>
                  </a:lnTo>
                  <a:lnTo>
                    <a:pt x="361" y="236"/>
                  </a:lnTo>
                  <a:lnTo>
                    <a:pt x="359" y="240"/>
                  </a:lnTo>
                  <a:lnTo>
                    <a:pt x="359" y="245"/>
                  </a:lnTo>
                  <a:lnTo>
                    <a:pt x="359" y="245"/>
                  </a:lnTo>
                  <a:close/>
                </a:path>
              </a:pathLst>
            </a:custGeom>
            <a:solidFill>
              <a:srgbClr val="000000"/>
            </a:solidFill>
            <a:ln w="9525">
              <a:noFill/>
              <a:round/>
              <a:headEnd/>
              <a:tailEnd/>
            </a:ln>
          </p:spPr>
          <p:txBody>
            <a:bodyPr/>
            <a:lstStyle/>
            <a:p>
              <a:endParaRPr lang="en-US" sz="1600" dirty="0">
                <a:latin typeface="Segoe" pitchFamily="34" charset="0"/>
              </a:endParaRPr>
            </a:p>
          </p:txBody>
        </p:sp>
        <p:sp>
          <p:nvSpPr>
            <p:cNvPr id="65739" name="Freeform 203"/>
            <p:cNvSpPr>
              <a:spLocks/>
            </p:cNvSpPr>
            <p:nvPr/>
          </p:nvSpPr>
          <p:spPr bwMode="auto">
            <a:xfrm>
              <a:off x="1996" y="3181"/>
              <a:ext cx="98" cy="81"/>
            </a:xfrm>
            <a:custGeom>
              <a:avLst/>
              <a:gdLst/>
              <a:ahLst/>
              <a:cxnLst>
                <a:cxn ang="0">
                  <a:pos x="0" y="162"/>
                </a:cxn>
                <a:cxn ang="0">
                  <a:pos x="8" y="162"/>
                </a:cxn>
                <a:cxn ang="0">
                  <a:pos x="16" y="161"/>
                </a:cxn>
                <a:cxn ang="0">
                  <a:pos x="27" y="159"/>
                </a:cxn>
                <a:cxn ang="0">
                  <a:pos x="38" y="158"/>
                </a:cxn>
                <a:cxn ang="0">
                  <a:pos x="47" y="156"/>
                </a:cxn>
                <a:cxn ang="0">
                  <a:pos x="54" y="155"/>
                </a:cxn>
                <a:cxn ang="0">
                  <a:pos x="64" y="152"/>
                </a:cxn>
                <a:cxn ang="0">
                  <a:pos x="75" y="149"/>
                </a:cxn>
                <a:cxn ang="0">
                  <a:pos x="82" y="146"/>
                </a:cxn>
                <a:cxn ang="0">
                  <a:pos x="91" y="145"/>
                </a:cxn>
                <a:cxn ang="0">
                  <a:pos x="98" y="142"/>
                </a:cxn>
                <a:cxn ang="0">
                  <a:pos x="105" y="139"/>
                </a:cxn>
                <a:cxn ang="0">
                  <a:pos x="114" y="136"/>
                </a:cxn>
                <a:cxn ang="0">
                  <a:pos x="121" y="133"/>
                </a:cxn>
                <a:cxn ang="0">
                  <a:pos x="130" y="129"/>
                </a:cxn>
                <a:cxn ang="0">
                  <a:pos x="137" y="124"/>
                </a:cxn>
                <a:cxn ang="0">
                  <a:pos x="145" y="120"/>
                </a:cxn>
                <a:cxn ang="0">
                  <a:pos x="154" y="114"/>
                </a:cxn>
                <a:cxn ang="0">
                  <a:pos x="161" y="110"/>
                </a:cxn>
                <a:cxn ang="0">
                  <a:pos x="168" y="104"/>
                </a:cxn>
                <a:cxn ang="0">
                  <a:pos x="177" y="98"/>
                </a:cxn>
                <a:cxn ang="0">
                  <a:pos x="183" y="92"/>
                </a:cxn>
                <a:cxn ang="0">
                  <a:pos x="187" y="86"/>
                </a:cxn>
                <a:cxn ang="0">
                  <a:pos x="190" y="79"/>
                </a:cxn>
                <a:cxn ang="0">
                  <a:pos x="194" y="72"/>
                </a:cxn>
                <a:cxn ang="0">
                  <a:pos x="194" y="63"/>
                </a:cxn>
                <a:cxn ang="0">
                  <a:pos x="196" y="56"/>
                </a:cxn>
                <a:cxn ang="0">
                  <a:pos x="196" y="48"/>
                </a:cxn>
                <a:cxn ang="0">
                  <a:pos x="194" y="40"/>
                </a:cxn>
                <a:cxn ang="0">
                  <a:pos x="194" y="32"/>
                </a:cxn>
                <a:cxn ang="0">
                  <a:pos x="191" y="25"/>
                </a:cxn>
                <a:cxn ang="0">
                  <a:pos x="187" y="15"/>
                </a:cxn>
                <a:cxn ang="0">
                  <a:pos x="180" y="5"/>
                </a:cxn>
                <a:cxn ang="0">
                  <a:pos x="172" y="0"/>
                </a:cxn>
                <a:cxn ang="0">
                  <a:pos x="126" y="70"/>
                </a:cxn>
              </a:cxnLst>
              <a:rect l="0" t="0" r="r" b="b"/>
              <a:pathLst>
                <a:path w="196" h="162">
                  <a:moveTo>
                    <a:pt x="126" y="70"/>
                  </a:moveTo>
                  <a:lnTo>
                    <a:pt x="0" y="162"/>
                  </a:lnTo>
                  <a:lnTo>
                    <a:pt x="5" y="162"/>
                  </a:lnTo>
                  <a:lnTo>
                    <a:pt x="8" y="162"/>
                  </a:lnTo>
                  <a:lnTo>
                    <a:pt x="12" y="162"/>
                  </a:lnTo>
                  <a:lnTo>
                    <a:pt x="16" y="161"/>
                  </a:lnTo>
                  <a:lnTo>
                    <a:pt x="22" y="161"/>
                  </a:lnTo>
                  <a:lnTo>
                    <a:pt x="27" y="159"/>
                  </a:lnTo>
                  <a:lnTo>
                    <a:pt x="32" y="159"/>
                  </a:lnTo>
                  <a:lnTo>
                    <a:pt x="38" y="158"/>
                  </a:lnTo>
                  <a:lnTo>
                    <a:pt x="44" y="156"/>
                  </a:lnTo>
                  <a:lnTo>
                    <a:pt x="47" y="156"/>
                  </a:lnTo>
                  <a:lnTo>
                    <a:pt x="50" y="155"/>
                  </a:lnTo>
                  <a:lnTo>
                    <a:pt x="54" y="155"/>
                  </a:lnTo>
                  <a:lnTo>
                    <a:pt x="59" y="155"/>
                  </a:lnTo>
                  <a:lnTo>
                    <a:pt x="64" y="152"/>
                  </a:lnTo>
                  <a:lnTo>
                    <a:pt x="72" y="151"/>
                  </a:lnTo>
                  <a:lnTo>
                    <a:pt x="75" y="149"/>
                  </a:lnTo>
                  <a:lnTo>
                    <a:pt x="79" y="148"/>
                  </a:lnTo>
                  <a:lnTo>
                    <a:pt x="82" y="146"/>
                  </a:lnTo>
                  <a:lnTo>
                    <a:pt x="86" y="146"/>
                  </a:lnTo>
                  <a:lnTo>
                    <a:pt x="91" y="145"/>
                  </a:lnTo>
                  <a:lnTo>
                    <a:pt x="94" y="143"/>
                  </a:lnTo>
                  <a:lnTo>
                    <a:pt x="98" y="142"/>
                  </a:lnTo>
                  <a:lnTo>
                    <a:pt x="102" y="140"/>
                  </a:lnTo>
                  <a:lnTo>
                    <a:pt x="105" y="139"/>
                  </a:lnTo>
                  <a:lnTo>
                    <a:pt x="110" y="138"/>
                  </a:lnTo>
                  <a:lnTo>
                    <a:pt x="114" y="136"/>
                  </a:lnTo>
                  <a:lnTo>
                    <a:pt x="118" y="135"/>
                  </a:lnTo>
                  <a:lnTo>
                    <a:pt x="121" y="133"/>
                  </a:lnTo>
                  <a:lnTo>
                    <a:pt x="126" y="130"/>
                  </a:lnTo>
                  <a:lnTo>
                    <a:pt x="130" y="129"/>
                  </a:lnTo>
                  <a:lnTo>
                    <a:pt x="133" y="127"/>
                  </a:lnTo>
                  <a:lnTo>
                    <a:pt x="137" y="124"/>
                  </a:lnTo>
                  <a:lnTo>
                    <a:pt x="142" y="123"/>
                  </a:lnTo>
                  <a:lnTo>
                    <a:pt x="145" y="120"/>
                  </a:lnTo>
                  <a:lnTo>
                    <a:pt x="149" y="117"/>
                  </a:lnTo>
                  <a:lnTo>
                    <a:pt x="154" y="114"/>
                  </a:lnTo>
                  <a:lnTo>
                    <a:pt x="156" y="113"/>
                  </a:lnTo>
                  <a:lnTo>
                    <a:pt x="161" y="110"/>
                  </a:lnTo>
                  <a:lnTo>
                    <a:pt x="165" y="107"/>
                  </a:lnTo>
                  <a:lnTo>
                    <a:pt x="168" y="104"/>
                  </a:lnTo>
                  <a:lnTo>
                    <a:pt x="172" y="101"/>
                  </a:lnTo>
                  <a:lnTo>
                    <a:pt x="177" y="98"/>
                  </a:lnTo>
                  <a:lnTo>
                    <a:pt x="180" y="95"/>
                  </a:lnTo>
                  <a:lnTo>
                    <a:pt x="183" y="92"/>
                  </a:lnTo>
                  <a:lnTo>
                    <a:pt x="186" y="89"/>
                  </a:lnTo>
                  <a:lnTo>
                    <a:pt x="187" y="86"/>
                  </a:lnTo>
                  <a:lnTo>
                    <a:pt x="189" y="84"/>
                  </a:lnTo>
                  <a:lnTo>
                    <a:pt x="190" y="79"/>
                  </a:lnTo>
                  <a:lnTo>
                    <a:pt x="193" y="75"/>
                  </a:lnTo>
                  <a:lnTo>
                    <a:pt x="194" y="72"/>
                  </a:lnTo>
                  <a:lnTo>
                    <a:pt x="194" y="67"/>
                  </a:lnTo>
                  <a:lnTo>
                    <a:pt x="194" y="63"/>
                  </a:lnTo>
                  <a:lnTo>
                    <a:pt x="196" y="60"/>
                  </a:lnTo>
                  <a:lnTo>
                    <a:pt x="196" y="56"/>
                  </a:lnTo>
                  <a:lnTo>
                    <a:pt x="196" y="51"/>
                  </a:lnTo>
                  <a:lnTo>
                    <a:pt x="196" y="48"/>
                  </a:lnTo>
                  <a:lnTo>
                    <a:pt x="196" y="44"/>
                  </a:lnTo>
                  <a:lnTo>
                    <a:pt x="194" y="40"/>
                  </a:lnTo>
                  <a:lnTo>
                    <a:pt x="194" y="37"/>
                  </a:lnTo>
                  <a:lnTo>
                    <a:pt x="194" y="32"/>
                  </a:lnTo>
                  <a:lnTo>
                    <a:pt x="193" y="28"/>
                  </a:lnTo>
                  <a:lnTo>
                    <a:pt x="191" y="25"/>
                  </a:lnTo>
                  <a:lnTo>
                    <a:pt x="190" y="22"/>
                  </a:lnTo>
                  <a:lnTo>
                    <a:pt x="187" y="15"/>
                  </a:lnTo>
                  <a:lnTo>
                    <a:pt x="184" y="11"/>
                  </a:lnTo>
                  <a:lnTo>
                    <a:pt x="180" y="5"/>
                  </a:lnTo>
                  <a:lnTo>
                    <a:pt x="177" y="2"/>
                  </a:lnTo>
                  <a:lnTo>
                    <a:pt x="172" y="0"/>
                  </a:lnTo>
                  <a:lnTo>
                    <a:pt x="168" y="0"/>
                  </a:lnTo>
                  <a:lnTo>
                    <a:pt x="126" y="70"/>
                  </a:lnTo>
                  <a:lnTo>
                    <a:pt x="126" y="70"/>
                  </a:lnTo>
                  <a:close/>
                </a:path>
              </a:pathLst>
            </a:custGeom>
            <a:solidFill>
              <a:srgbClr val="000000"/>
            </a:solidFill>
            <a:ln w="9525">
              <a:noFill/>
              <a:round/>
              <a:headEnd/>
              <a:tailEnd/>
            </a:ln>
          </p:spPr>
          <p:txBody>
            <a:bodyPr/>
            <a:lstStyle/>
            <a:p>
              <a:endParaRPr lang="en-US" sz="1600" dirty="0">
                <a:latin typeface="Segoe" pitchFamily="34" charset="0"/>
              </a:endParaRPr>
            </a:p>
          </p:txBody>
        </p:sp>
        <p:sp>
          <p:nvSpPr>
            <p:cNvPr id="65740" name="Freeform 204"/>
            <p:cNvSpPr>
              <a:spLocks/>
            </p:cNvSpPr>
            <p:nvPr/>
          </p:nvSpPr>
          <p:spPr bwMode="auto">
            <a:xfrm>
              <a:off x="1976" y="3256"/>
              <a:ext cx="24" cy="10"/>
            </a:xfrm>
            <a:custGeom>
              <a:avLst/>
              <a:gdLst/>
              <a:ahLst/>
              <a:cxnLst>
                <a:cxn ang="0">
                  <a:pos x="48" y="5"/>
                </a:cxn>
                <a:cxn ang="0">
                  <a:pos x="22" y="0"/>
                </a:cxn>
                <a:cxn ang="0">
                  <a:pos x="0" y="19"/>
                </a:cxn>
                <a:cxn ang="0">
                  <a:pos x="28" y="17"/>
                </a:cxn>
                <a:cxn ang="0">
                  <a:pos x="28" y="17"/>
                </a:cxn>
                <a:cxn ang="0">
                  <a:pos x="32" y="17"/>
                </a:cxn>
                <a:cxn ang="0">
                  <a:pos x="36" y="17"/>
                </a:cxn>
                <a:cxn ang="0">
                  <a:pos x="41" y="17"/>
                </a:cxn>
                <a:cxn ang="0">
                  <a:pos x="45" y="13"/>
                </a:cxn>
                <a:cxn ang="0">
                  <a:pos x="47" y="10"/>
                </a:cxn>
                <a:cxn ang="0">
                  <a:pos x="48" y="7"/>
                </a:cxn>
                <a:cxn ang="0">
                  <a:pos x="48" y="5"/>
                </a:cxn>
                <a:cxn ang="0">
                  <a:pos x="48" y="5"/>
                </a:cxn>
              </a:cxnLst>
              <a:rect l="0" t="0" r="r" b="b"/>
              <a:pathLst>
                <a:path w="48" h="19">
                  <a:moveTo>
                    <a:pt x="48" y="5"/>
                  </a:moveTo>
                  <a:lnTo>
                    <a:pt x="22" y="0"/>
                  </a:lnTo>
                  <a:lnTo>
                    <a:pt x="0" y="19"/>
                  </a:lnTo>
                  <a:lnTo>
                    <a:pt x="28" y="17"/>
                  </a:lnTo>
                  <a:lnTo>
                    <a:pt x="28" y="17"/>
                  </a:lnTo>
                  <a:lnTo>
                    <a:pt x="32" y="17"/>
                  </a:lnTo>
                  <a:lnTo>
                    <a:pt x="36" y="17"/>
                  </a:lnTo>
                  <a:lnTo>
                    <a:pt x="41" y="17"/>
                  </a:lnTo>
                  <a:lnTo>
                    <a:pt x="45" y="13"/>
                  </a:lnTo>
                  <a:lnTo>
                    <a:pt x="47" y="10"/>
                  </a:lnTo>
                  <a:lnTo>
                    <a:pt x="48" y="7"/>
                  </a:lnTo>
                  <a:lnTo>
                    <a:pt x="48" y="5"/>
                  </a:lnTo>
                  <a:lnTo>
                    <a:pt x="48" y="5"/>
                  </a:lnTo>
                  <a:close/>
                </a:path>
              </a:pathLst>
            </a:custGeom>
            <a:solidFill>
              <a:srgbClr val="000000"/>
            </a:solidFill>
            <a:ln w="9525">
              <a:noFill/>
              <a:round/>
              <a:headEnd/>
              <a:tailEnd/>
            </a:ln>
          </p:spPr>
          <p:txBody>
            <a:bodyPr/>
            <a:lstStyle/>
            <a:p>
              <a:endParaRPr lang="en-US" sz="1600" dirty="0">
                <a:latin typeface="Segoe" pitchFamily="34" charset="0"/>
              </a:endParaRPr>
            </a:p>
          </p:txBody>
        </p:sp>
        <p:sp>
          <p:nvSpPr>
            <p:cNvPr id="65741" name="Freeform 205"/>
            <p:cNvSpPr>
              <a:spLocks/>
            </p:cNvSpPr>
            <p:nvPr/>
          </p:nvSpPr>
          <p:spPr bwMode="auto">
            <a:xfrm>
              <a:off x="1947" y="3241"/>
              <a:ext cx="23" cy="10"/>
            </a:xfrm>
            <a:custGeom>
              <a:avLst/>
              <a:gdLst/>
              <a:ahLst/>
              <a:cxnLst>
                <a:cxn ang="0">
                  <a:pos x="46" y="4"/>
                </a:cxn>
                <a:cxn ang="0">
                  <a:pos x="12" y="0"/>
                </a:cxn>
                <a:cxn ang="0">
                  <a:pos x="0" y="10"/>
                </a:cxn>
                <a:cxn ang="0">
                  <a:pos x="3" y="20"/>
                </a:cxn>
                <a:cxn ang="0">
                  <a:pos x="16" y="16"/>
                </a:cxn>
                <a:cxn ang="0">
                  <a:pos x="18" y="16"/>
                </a:cxn>
                <a:cxn ang="0">
                  <a:pos x="21" y="18"/>
                </a:cxn>
                <a:cxn ang="0">
                  <a:pos x="27" y="18"/>
                </a:cxn>
                <a:cxn ang="0">
                  <a:pos x="34" y="16"/>
                </a:cxn>
                <a:cxn ang="0">
                  <a:pos x="38" y="13"/>
                </a:cxn>
                <a:cxn ang="0">
                  <a:pos x="43" y="9"/>
                </a:cxn>
                <a:cxn ang="0">
                  <a:pos x="44" y="6"/>
                </a:cxn>
                <a:cxn ang="0">
                  <a:pos x="46" y="4"/>
                </a:cxn>
                <a:cxn ang="0">
                  <a:pos x="46" y="4"/>
                </a:cxn>
              </a:cxnLst>
              <a:rect l="0" t="0" r="r" b="b"/>
              <a:pathLst>
                <a:path w="46" h="20">
                  <a:moveTo>
                    <a:pt x="46" y="4"/>
                  </a:moveTo>
                  <a:lnTo>
                    <a:pt x="12" y="0"/>
                  </a:lnTo>
                  <a:lnTo>
                    <a:pt x="0" y="10"/>
                  </a:lnTo>
                  <a:lnTo>
                    <a:pt x="3" y="20"/>
                  </a:lnTo>
                  <a:lnTo>
                    <a:pt x="16" y="16"/>
                  </a:lnTo>
                  <a:lnTo>
                    <a:pt x="18" y="16"/>
                  </a:lnTo>
                  <a:lnTo>
                    <a:pt x="21" y="18"/>
                  </a:lnTo>
                  <a:lnTo>
                    <a:pt x="27" y="18"/>
                  </a:lnTo>
                  <a:lnTo>
                    <a:pt x="34" y="16"/>
                  </a:lnTo>
                  <a:lnTo>
                    <a:pt x="38" y="13"/>
                  </a:lnTo>
                  <a:lnTo>
                    <a:pt x="43" y="9"/>
                  </a:lnTo>
                  <a:lnTo>
                    <a:pt x="44" y="6"/>
                  </a:lnTo>
                  <a:lnTo>
                    <a:pt x="46" y="4"/>
                  </a:lnTo>
                  <a:lnTo>
                    <a:pt x="46" y="4"/>
                  </a:lnTo>
                  <a:close/>
                </a:path>
              </a:pathLst>
            </a:custGeom>
            <a:solidFill>
              <a:srgbClr val="000000"/>
            </a:solidFill>
            <a:ln w="9525">
              <a:noFill/>
              <a:round/>
              <a:headEnd/>
              <a:tailEnd/>
            </a:ln>
          </p:spPr>
          <p:txBody>
            <a:bodyPr/>
            <a:lstStyle/>
            <a:p>
              <a:endParaRPr lang="en-US" sz="1600" dirty="0">
                <a:latin typeface="Segoe" pitchFamily="34" charset="0"/>
              </a:endParaRPr>
            </a:p>
          </p:txBody>
        </p:sp>
        <p:sp>
          <p:nvSpPr>
            <p:cNvPr id="65742" name="Freeform 206"/>
            <p:cNvSpPr>
              <a:spLocks/>
            </p:cNvSpPr>
            <p:nvPr/>
          </p:nvSpPr>
          <p:spPr bwMode="auto">
            <a:xfrm>
              <a:off x="2065" y="3125"/>
              <a:ext cx="19" cy="40"/>
            </a:xfrm>
            <a:custGeom>
              <a:avLst/>
              <a:gdLst/>
              <a:ahLst/>
              <a:cxnLst>
                <a:cxn ang="0">
                  <a:pos x="38" y="0"/>
                </a:cxn>
                <a:cxn ang="0">
                  <a:pos x="12" y="13"/>
                </a:cxn>
                <a:cxn ang="0">
                  <a:pos x="0" y="10"/>
                </a:cxn>
                <a:cxn ang="0">
                  <a:pos x="6" y="71"/>
                </a:cxn>
                <a:cxn ang="0">
                  <a:pos x="28" y="80"/>
                </a:cxn>
                <a:cxn ang="0">
                  <a:pos x="38" y="0"/>
                </a:cxn>
                <a:cxn ang="0">
                  <a:pos x="38" y="0"/>
                </a:cxn>
              </a:cxnLst>
              <a:rect l="0" t="0" r="r" b="b"/>
              <a:pathLst>
                <a:path w="38" h="80">
                  <a:moveTo>
                    <a:pt x="38" y="0"/>
                  </a:moveTo>
                  <a:lnTo>
                    <a:pt x="12" y="13"/>
                  </a:lnTo>
                  <a:lnTo>
                    <a:pt x="0" y="10"/>
                  </a:lnTo>
                  <a:lnTo>
                    <a:pt x="6" y="71"/>
                  </a:lnTo>
                  <a:lnTo>
                    <a:pt x="28" y="80"/>
                  </a:lnTo>
                  <a:lnTo>
                    <a:pt x="38" y="0"/>
                  </a:lnTo>
                  <a:lnTo>
                    <a:pt x="38" y="0"/>
                  </a:lnTo>
                  <a:close/>
                </a:path>
              </a:pathLst>
            </a:custGeom>
            <a:solidFill>
              <a:srgbClr val="FFFFFF"/>
            </a:solidFill>
            <a:ln w="9525">
              <a:noFill/>
              <a:round/>
              <a:headEnd/>
              <a:tailEnd/>
            </a:ln>
          </p:spPr>
          <p:txBody>
            <a:bodyPr/>
            <a:lstStyle/>
            <a:p>
              <a:endParaRPr lang="en-US" sz="1600" dirty="0">
                <a:latin typeface="Segoe" pitchFamily="34" charset="0"/>
              </a:endParaRPr>
            </a:p>
          </p:txBody>
        </p:sp>
        <p:sp>
          <p:nvSpPr>
            <p:cNvPr id="65743" name="Freeform 207"/>
            <p:cNvSpPr>
              <a:spLocks/>
            </p:cNvSpPr>
            <p:nvPr/>
          </p:nvSpPr>
          <p:spPr bwMode="auto">
            <a:xfrm>
              <a:off x="2068" y="3132"/>
              <a:ext cx="11" cy="58"/>
            </a:xfrm>
            <a:custGeom>
              <a:avLst/>
              <a:gdLst/>
              <a:ahLst/>
              <a:cxnLst>
                <a:cxn ang="0">
                  <a:pos x="6" y="0"/>
                </a:cxn>
                <a:cxn ang="0">
                  <a:pos x="11" y="8"/>
                </a:cxn>
                <a:cxn ang="0">
                  <a:pos x="8" y="14"/>
                </a:cxn>
                <a:cxn ang="0">
                  <a:pos x="24" y="58"/>
                </a:cxn>
                <a:cxn ang="0">
                  <a:pos x="13" y="115"/>
                </a:cxn>
                <a:cxn ang="0">
                  <a:pos x="0" y="59"/>
                </a:cxn>
                <a:cxn ang="0">
                  <a:pos x="5" y="13"/>
                </a:cxn>
                <a:cxn ang="0">
                  <a:pos x="0" y="8"/>
                </a:cxn>
                <a:cxn ang="0">
                  <a:pos x="6" y="0"/>
                </a:cxn>
                <a:cxn ang="0">
                  <a:pos x="6" y="0"/>
                </a:cxn>
              </a:cxnLst>
              <a:rect l="0" t="0" r="r" b="b"/>
              <a:pathLst>
                <a:path w="24" h="115">
                  <a:moveTo>
                    <a:pt x="6" y="0"/>
                  </a:moveTo>
                  <a:lnTo>
                    <a:pt x="11" y="8"/>
                  </a:lnTo>
                  <a:lnTo>
                    <a:pt x="8" y="14"/>
                  </a:lnTo>
                  <a:lnTo>
                    <a:pt x="24" y="58"/>
                  </a:lnTo>
                  <a:lnTo>
                    <a:pt x="13" y="115"/>
                  </a:lnTo>
                  <a:lnTo>
                    <a:pt x="0" y="59"/>
                  </a:lnTo>
                  <a:lnTo>
                    <a:pt x="5" y="13"/>
                  </a:lnTo>
                  <a:lnTo>
                    <a:pt x="0" y="8"/>
                  </a:lnTo>
                  <a:lnTo>
                    <a:pt x="6" y="0"/>
                  </a:lnTo>
                  <a:lnTo>
                    <a:pt x="6" y="0"/>
                  </a:lnTo>
                  <a:close/>
                </a:path>
              </a:pathLst>
            </a:custGeom>
            <a:solidFill>
              <a:srgbClr val="FF3300"/>
            </a:solidFill>
            <a:ln w="9525">
              <a:noFill/>
              <a:round/>
              <a:headEnd/>
              <a:tailEnd/>
            </a:ln>
          </p:spPr>
          <p:txBody>
            <a:bodyPr/>
            <a:lstStyle/>
            <a:p>
              <a:endParaRPr lang="en-US" sz="1600" dirty="0">
                <a:latin typeface="Segoe" pitchFamily="34" charset="0"/>
              </a:endParaRPr>
            </a:p>
          </p:txBody>
        </p:sp>
        <p:sp>
          <p:nvSpPr>
            <p:cNvPr id="65744" name="Freeform 208"/>
            <p:cNvSpPr>
              <a:spLocks/>
            </p:cNvSpPr>
            <p:nvPr/>
          </p:nvSpPr>
          <p:spPr bwMode="auto">
            <a:xfrm>
              <a:off x="2034" y="3167"/>
              <a:ext cx="55" cy="72"/>
            </a:xfrm>
            <a:custGeom>
              <a:avLst/>
              <a:gdLst/>
              <a:ahLst/>
              <a:cxnLst>
                <a:cxn ang="0">
                  <a:pos x="64" y="95"/>
                </a:cxn>
                <a:cxn ang="0">
                  <a:pos x="0" y="145"/>
                </a:cxn>
                <a:cxn ang="0">
                  <a:pos x="6" y="142"/>
                </a:cxn>
                <a:cxn ang="0">
                  <a:pos x="10" y="140"/>
                </a:cxn>
                <a:cxn ang="0">
                  <a:pos x="15" y="137"/>
                </a:cxn>
                <a:cxn ang="0">
                  <a:pos x="21" y="136"/>
                </a:cxn>
                <a:cxn ang="0">
                  <a:pos x="26" y="133"/>
                </a:cxn>
                <a:cxn ang="0">
                  <a:pos x="32" y="129"/>
                </a:cxn>
                <a:cxn ang="0">
                  <a:pos x="40" y="124"/>
                </a:cxn>
                <a:cxn ang="0">
                  <a:pos x="45" y="121"/>
                </a:cxn>
                <a:cxn ang="0">
                  <a:pos x="51" y="117"/>
                </a:cxn>
                <a:cxn ang="0">
                  <a:pos x="59" y="113"/>
                </a:cxn>
                <a:cxn ang="0">
                  <a:pos x="64" y="107"/>
                </a:cxn>
                <a:cxn ang="0">
                  <a:pos x="70" y="101"/>
                </a:cxn>
                <a:cxn ang="0">
                  <a:pos x="76" y="96"/>
                </a:cxn>
                <a:cxn ang="0">
                  <a:pos x="78" y="92"/>
                </a:cxn>
                <a:cxn ang="0">
                  <a:pos x="80" y="89"/>
                </a:cxn>
                <a:cxn ang="0">
                  <a:pos x="82" y="85"/>
                </a:cxn>
                <a:cxn ang="0">
                  <a:pos x="85" y="82"/>
                </a:cxn>
                <a:cxn ang="0">
                  <a:pos x="86" y="77"/>
                </a:cxn>
                <a:cxn ang="0">
                  <a:pos x="89" y="73"/>
                </a:cxn>
                <a:cxn ang="0">
                  <a:pos x="91" y="69"/>
                </a:cxn>
                <a:cxn ang="0">
                  <a:pos x="92" y="64"/>
                </a:cxn>
                <a:cxn ang="0">
                  <a:pos x="94" y="60"/>
                </a:cxn>
                <a:cxn ang="0">
                  <a:pos x="95" y="56"/>
                </a:cxn>
                <a:cxn ang="0">
                  <a:pos x="96" y="51"/>
                </a:cxn>
                <a:cxn ang="0">
                  <a:pos x="98" y="47"/>
                </a:cxn>
                <a:cxn ang="0">
                  <a:pos x="99" y="42"/>
                </a:cxn>
                <a:cxn ang="0">
                  <a:pos x="101" y="38"/>
                </a:cxn>
                <a:cxn ang="0">
                  <a:pos x="102" y="34"/>
                </a:cxn>
                <a:cxn ang="0">
                  <a:pos x="104" y="29"/>
                </a:cxn>
                <a:cxn ang="0">
                  <a:pos x="104" y="25"/>
                </a:cxn>
                <a:cxn ang="0">
                  <a:pos x="105" y="21"/>
                </a:cxn>
                <a:cxn ang="0">
                  <a:pos x="105" y="16"/>
                </a:cxn>
                <a:cxn ang="0">
                  <a:pos x="107" y="12"/>
                </a:cxn>
                <a:cxn ang="0">
                  <a:pos x="107" y="9"/>
                </a:cxn>
                <a:cxn ang="0">
                  <a:pos x="108" y="4"/>
                </a:cxn>
                <a:cxn ang="0">
                  <a:pos x="108" y="2"/>
                </a:cxn>
                <a:cxn ang="0">
                  <a:pos x="110" y="0"/>
                </a:cxn>
                <a:cxn ang="0">
                  <a:pos x="64" y="95"/>
                </a:cxn>
                <a:cxn ang="0">
                  <a:pos x="64" y="95"/>
                </a:cxn>
              </a:cxnLst>
              <a:rect l="0" t="0" r="r" b="b"/>
              <a:pathLst>
                <a:path w="110" h="145">
                  <a:moveTo>
                    <a:pt x="64" y="95"/>
                  </a:moveTo>
                  <a:lnTo>
                    <a:pt x="0" y="145"/>
                  </a:lnTo>
                  <a:lnTo>
                    <a:pt x="6" y="142"/>
                  </a:lnTo>
                  <a:lnTo>
                    <a:pt x="10" y="140"/>
                  </a:lnTo>
                  <a:lnTo>
                    <a:pt x="15" y="137"/>
                  </a:lnTo>
                  <a:lnTo>
                    <a:pt x="21" y="136"/>
                  </a:lnTo>
                  <a:lnTo>
                    <a:pt x="26" y="133"/>
                  </a:lnTo>
                  <a:lnTo>
                    <a:pt x="32" y="129"/>
                  </a:lnTo>
                  <a:lnTo>
                    <a:pt x="40" y="124"/>
                  </a:lnTo>
                  <a:lnTo>
                    <a:pt x="45" y="121"/>
                  </a:lnTo>
                  <a:lnTo>
                    <a:pt x="51" y="117"/>
                  </a:lnTo>
                  <a:lnTo>
                    <a:pt x="59" y="113"/>
                  </a:lnTo>
                  <a:lnTo>
                    <a:pt x="64" y="107"/>
                  </a:lnTo>
                  <a:lnTo>
                    <a:pt x="70" y="101"/>
                  </a:lnTo>
                  <a:lnTo>
                    <a:pt x="76" y="96"/>
                  </a:lnTo>
                  <a:lnTo>
                    <a:pt x="78" y="92"/>
                  </a:lnTo>
                  <a:lnTo>
                    <a:pt x="80" y="89"/>
                  </a:lnTo>
                  <a:lnTo>
                    <a:pt x="82" y="85"/>
                  </a:lnTo>
                  <a:lnTo>
                    <a:pt x="85" y="82"/>
                  </a:lnTo>
                  <a:lnTo>
                    <a:pt x="86" y="77"/>
                  </a:lnTo>
                  <a:lnTo>
                    <a:pt x="89" y="73"/>
                  </a:lnTo>
                  <a:lnTo>
                    <a:pt x="91" y="69"/>
                  </a:lnTo>
                  <a:lnTo>
                    <a:pt x="92" y="64"/>
                  </a:lnTo>
                  <a:lnTo>
                    <a:pt x="94" y="60"/>
                  </a:lnTo>
                  <a:lnTo>
                    <a:pt x="95" y="56"/>
                  </a:lnTo>
                  <a:lnTo>
                    <a:pt x="96" y="51"/>
                  </a:lnTo>
                  <a:lnTo>
                    <a:pt x="98" y="47"/>
                  </a:lnTo>
                  <a:lnTo>
                    <a:pt x="99" y="42"/>
                  </a:lnTo>
                  <a:lnTo>
                    <a:pt x="101" y="38"/>
                  </a:lnTo>
                  <a:lnTo>
                    <a:pt x="102" y="34"/>
                  </a:lnTo>
                  <a:lnTo>
                    <a:pt x="104" y="29"/>
                  </a:lnTo>
                  <a:lnTo>
                    <a:pt x="104" y="25"/>
                  </a:lnTo>
                  <a:lnTo>
                    <a:pt x="105" y="21"/>
                  </a:lnTo>
                  <a:lnTo>
                    <a:pt x="105" y="16"/>
                  </a:lnTo>
                  <a:lnTo>
                    <a:pt x="107" y="12"/>
                  </a:lnTo>
                  <a:lnTo>
                    <a:pt x="107" y="9"/>
                  </a:lnTo>
                  <a:lnTo>
                    <a:pt x="108" y="4"/>
                  </a:lnTo>
                  <a:lnTo>
                    <a:pt x="108" y="2"/>
                  </a:lnTo>
                  <a:lnTo>
                    <a:pt x="110" y="0"/>
                  </a:lnTo>
                  <a:lnTo>
                    <a:pt x="64" y="95"/>
                  </a:lnTo>
                  <a:lnTo>
                    <a:pt x="64" y="95"/>
                  </a:lnTo>
                  <a:close/>
                </a:path>
              </a:pathLst>
            </a:custGeom>
            <a:solidFill>
              <a:srgbClr val="4D5966"/>
            </a:solidFill>
            <a:ln w="9525">
              <a:noFill/>
              <a:round/>
              <a:headEnd/>
              <a:tailEnd/>
            </a:ln>
          </p:spPr>
          <p:txBody>
            <a:bodyPr/>
            <a:lstStyle/>
            <a:p>
              <a:endParaRPr lang="en-US" sz="1600" dirty="0">
                <a:latin typeface="Segoe" pitchFamily="34" charset="0"/>
              </a:endParaRPr>
            </a:p>
          </p:txBody>
        </p:sp>
        <p:sp>
          <p:nvSpPr>
            <p:cNvPr id="65745" name="Freeform 209"/>
            <p:cNvSpPr>
              <a:spLocks/>
            </p:cNvSpPr>
            <p:nvPr/>
          </p:nvSpPr>
          <p:spPr bwMode="auto">
            <a:xfrm>
              <a:off x="1986" y="3167"/>
              <a:ext cx="49" cy="67"/>
            </a:xfrm>
            <a:custGeom>
              <a:avLst/>
              <a:gdLst/>
              <a:ahLst/>
              <a:cxnLst>
                <a:cxn ang="0">
                  <a:pos x="98" y="0"/>
                </a:cxn>
                <a:cxn ang="0">
                  <a:pos x="96" y="0"/>
                </a:cxn>
                <a:cxn ang="0">
                  <a:pos x="96" y="1"/>
                </a:cxn>
                <a:cxn ang="0">
                  <a:pos x="95" y="4"/>
                </a:cxn>
                <a:cxn ang="0">
                  <a:pos x="93" y="8"/>
                </a:cxn>
                <a:cxn ang="0">
                  <a:pos x="92" y="13"/>
                </a:cxn>
                <a:cxn ang="0">
                  <a:pos x="90" y="19"/>
                </a:cxn>
                <a:cxn ang="0">
                  <a:pos x="87" y="24"/>
                </a:cxn>
                <a:cxn ang="0">
                  <a:pos x="86" y="30"/>
                </a:cxn>
                <a:cxn ang="0">
                  <a:pos x="84" y="36"/>
                </a:cxn>
                <a:cxn ang="0">
                  <a:pos x="82" y="43"/>
                </a:cxn>
                <a:cxn ang="0">
                  <a:pos x="80" y="49"/>
                </a:cxn>
                <a:cxn ang="0">
                  <a:pos x="79" y="57"/>
                </a:cxn>
                <a:cxn ang="0">
                  <a:pos x="77" y="62"/>
                </a:cxn>
                <a:cxn ang="0">
                  <a:pos x="76" y="70"/>
                </a:cxn>
                <a:cxn ang="0">
                  <a:pos x="74" y="74"/>
                </a:cxn>
                <a:cxn ang="0">
                  <a:pos x="74" y="80"/>
                </a:cxn>
                <a:cxn ang="0">
                  <a:pos x="0" y="134"/>
                </a:cxn>
                <a:cxn ang="0">
                  <a:pos x="4" y="132"/>
                </a:cxn>
                <a:cxn ang="0">
                  <a:pos x="9" y="131"/>
                </a:cxn>
                <a:cxn ang="0">
                  <a:pos x="14" y="128"/>
                </a:cxn>
                <a:cxn ang="0">
                  <a:pos x="22" y="127"/>
                </a:cxn>
                <a:cxn ang="0">
                  <a:pos x="25" y="124"/>
                </a:cxn>
                <a:cxn ang="0">
                  <a:pos x="29" y="122"/>
                </a:cxn>
                <a:cxn ang="0">
                  <a:pos x="33" y="122"/>
                </a:cxn>
                <a:cxn ang="0">
                  <a:pos x="36" y="121"/>
                </a:cxn>
                <a:cxn ang="0">
                  <a:pos x="41" y="118"/>
                </a:cxn>
                <a:cxn ang="0">
                  <a:pos x="45" y="116"/>
                </a:cxn>
                <a:cxn ang="0">
                  <a:pos x="48" y="113"/>
                </a:cxn>
                <a:cxn ang="0">
                  <a:pos x="52" y="112"/>
                </a:cxn>
                <a:cxn ang="0">
                  <a:pos x="55" y="109"/>
                </a:cxn>
                <a:cxn ang="0">
                  <a:pos x="60" y="106"/>
                </a:cxn>
                <a:cxn ang="0">
                  <a:pos x="64" y="105"/>
                </a:cxn>
                <a:cxn ang="0">
                  <a:pos x="67" y="102"/>
                </a:cxn>
                <a:cxn ang="0">
                  <a:pos x="74" y="94"/>
                </a:cxn>
                <a:cxn ang="0">
                  <a:pos x="80" y="89"/>
                </a:cxn>
                <a:cxn ang="0">
                  <a:pos x="82" y="86"/>
                </a:cxn>
                <a:cxn ang="0">
                  <a:pos x="84" y="83"/>
                </a:cxn>
                <a:cxn ang="0">
                  <a:pos x="86" y="78"/>
                </a:cxn>
                <a:cxn ang="0">
                  <a:pos x="87" y="75"/>
                </a:cxn>
                <a:cxn ang="0">
                  <a:pos x="89" y="71"/>
                </a:cxn>
                <a:cxn ang="0">
                  <a:pos x="90" y="67"/>
                </a:cxn>
                <a:cxn ang="0">
                  <a:pos x="90" y="64"/>
                </a:cxn>
                <a:cxn ang="0">
                  <a:pos x="92" y="59"/>
                </a:cxn>
                <a:cxn ang="0">
                  <a:pos x="92" y="55"/>
                </a:cxn>
                <a:cxn ang="0">
                  <a:pos x="93" y="52"/>
                </a:cxn>
                <a:cxn ang="0">
                  <a:pos x="93" y="49"/>
                </a:cxn>
                <a:cxn ang="0">
                  <a:pos x="95" y="45"/>
                </a:cxn>
                <a:cxn ang="0">
                  <a:pos x="96" y="38"/>
                </a:cxn>
                <a:cxn ang="0">
                  <a:pos x="98" y="33"/>
                </a:cxn>
                <a:cxn ang="0">
                  <a:pos x="98" y="27"/>
                </a:cxn>
                <a:cxn ang="0">
                  <a:pos x="98" y="21"/>
                </a:cxn>
                <a:cxn ang="0">
                  <a:pos x="98" y="16"/>
                </a:cxn>
                <a:cxn ang="0">
                  <a:pos x="98" y="11"/>
                </a:cxn>
                <a:cxn ang="0">
                  <a:pos x="98" y="8"/>
                </a:cxn>
                <a:cxn ang="0">
                  <a:pos x="98" y="5"/>
                </a:cxn>
                <a:cxn ang="0">
                  <a:pos x="98" y="1"/>
                </a:cxn>
                <a:cxn ang="0">
                  <a:pos x="98" y="0"/>
                </a:cxn>
                <a:cxn ang="0">
                  <a:pos x="98" y="0"/>
                </a:cxn>
              </a:cxnLst>
              <a:rect l="0" t="0" r="r" b="b"/>
              <a:pathLst>
                <a:path w="98" h="134">
                  <a:moveTo>
                    <a:pt x="98" y="0"/>
                  </a:moveTo>
                  <a:lnTo>
                    <a:pt x="96" y="0"/>
                  </a:lnTo>
                  <a:lnTo>
                    <a:pt x="96" y="1"/>
                  </a:lnTo>
                  <a:lnTo>
                    <a:pt x="95" y="4"/>
                  </a:lnTo>
                  <a:lnTo>
                    <a:pt x="93" y="8"/>
                  </a:lnTo>
                  <a:lnTo>
                    <a:pt x="92" y="13"/>
                  </a:lnTo>
                  <a:lnTo>
                    <a:pt x="90" y="19"/>
                  </a:lnTo>
                  <a:lnTo>
                    <a:pt x="87" y="24"/>
                  </a:lnTo>
                  <a:lnTo>
                    <a:pt x="86" y="30"/>
                  </a:lnTo>
                  <a:lnTo>
                    <a:pt x="84" y="36"/>
                  </a:lnTo>
                  <a:lnTo>
                    <a:pt x="82" y="43"/>
                  </a:lnTo>
                  <a:lnTo>
                    <a:pt x="80" y="49"/>
                  </a:lnTo>
                  <a:lnTo>
                    <a:pt x="79" y="57"/>
                  </a:lnTo>
                  <a:lnTo>
                    <a:pt x="77" y="62"/>
                  </a:lnTo>
                  <a:lnTo>
                    <a:pt x="76" y="70"/>
                  </a:lnTo>
                  <a:lnTo>
                    <a:pt x="74" y="74"/>
                  </a:lnTo>
                  <a:lnTo>
                    <a:pt x="74" y="80"/>
                  </a:lnTo>
                  <a:lnTo>
                    <a:pt x="0" y="134"/>
                  </a:lnTo>
                  <a:lnTo>
                    <a:pt x="4" y="132"/>
                  </a:lnTo>
                  <a:lnTo>
                    <a:pt x="9" y="131"/>
                  </a:lnTo>
                  <a:lnTo>
                    <a:pt x="14" y="128"/>
                  </a:lnTo>
                  <a:lnTo>
                    <a:pt x="22" y="127"/>
                  </a:lnTo>
                  <a:lnTo>
                    <a:pt x="25" y="124"/>
                  </a:lnTo>
                  <a:lnTo>
                    <a:pt x="29" y="122"/>
                  </a:lnTo>
                  <a:lnTo>
                    <a:pt x="33" y="122"/>
                  </a:lnTo>
                  <a:lnTo>
                    <a:pt x="36" y="121"/>
                  </a:lnTo>
                  <a:lnTo>
                    <a:pt x="41" y="118"/>
                  </a:lnTo>
                  <a:lnTo>
                    <a:pt x="45" y="116"/>
                  </a:lnTo>
                  <a:lnTo>
                    <a:pt x="48" y="113"/>
                  </a:lnTo>
                  <a:lnTo>
                    <a:pt x="52" y="112"/>
                  </a:lnTo>
                  <a:lnTo>
                    <a:pt x="55" y="109"/>
                  </a:lnTo>
                  <a:lnTo>
                    <a:pt x="60" y="106"/>
                  </a:lnTo>
                  <a:lnTo>
                    <a:pt x="64" y="105"/>
                  </a:lnTo>
                  <a:lnTo>
                    <a:pt x="67" y="102"/>
                  </a:lnTo>
                  <a:lnTo>
                    <a:pt x="74" y="94"/>
                  </a:lnTo>
                  <a:lnTo>
                    <a:pt x="80" y="89"/>
                  </a:lnTo>
                  <a:lnTo>
                    <a:pt x="82" y="86"/>
                  </a:lnTo>
                  <a:lnTo>
                    <a:pt x="84" y="83"/>
                  </a:lnTo>
                  <a:lnTo>
                    <a:pt x="86" y="78"/>
                  </a:lnTo>
                  <a:lnTo>
                    <a:pt x="87" y="75"/>
                  </a:lnTo>
                  <a:lnTo>
                    <a:pt x="89" y="71"/>
                  </a:lnTo>
                  <a:lnTo>
                    <a:pt x="90" y="67"/>
                  </a:lnTo>
                  <a:lnTo>
                    <a:pt x="90" y="64"/>
                  </a:lnTo>
                  <a:lnTo>
                    <a:pt x="92" y="59"/>
                  </a:lnTo>
                  <a:lnTo>
                    <a:pt x="92" y="55"/>
                  </a:lnTo>
                  <a:lnTo>
                    <a:pt x="93" y="52"/>
                  </a:lnTo>
                  <a:lnTo>
                    <a:pt x="93" y="49"/>
                  </a:lnTo>
                  <a:lnTo>
                    <a:pt x="95" y="45"/>
                  </a:lnTo>
                  <a:lnTo>
                    <a:pt x="96" y="38"/>
                  </a:lnTo>
                  <a:lnTo>
                    <a:pt x="98" y="33"/>
                  </a:lnTo>
                  <a:lnTo>
                    <a:pt x="98" y="27"/>
                  </a:lnTo>
                  <a:lnTo>
                    <a:pt x="98" y="21"/>
                  </a:lnTo>
                  <a:lnTo>
                    <a:pt x="98" y="16"/>
                  </a:lnTo>
                  <a:lnTo>
                    <a:pt x="98" y="11"/>
                  </a:lnTo>
                  <a:lnTo>
                    <a:pt x="98" y="8"/>
                  </a:lnTo>
                  <a:lnTo>
                    <a:pt x="98" y="5"/>
                  </a:lnTo>
                  <a:lnTo>
                    <a:pt x="98" y="1"/>
                  </a:lnTo>
                  <a:lnTo>
                    <a:pt x="98" y="0"/>
                  </a:lnTo>
                  <a:lnTo>
                    <a:pt x="98" y="0"/>
                  </a:lnTo>
                  <a:close/>
                </a:path>
              </a:pathLst>
            </a:custGeom>
            <a:solidFill>
              <a:srgbClr val="4D5966"/>
            </a:solidFill>
            <a:ln w="9525">
              <a:noFill/>
              <a:round/>
              <a:headEnd/>
              <a:tailEnd/>
            </a:ln>
          </p:spPr>
          <p:txBody>
            <a:bodyPr/>
            <a:lstStyle/>
            <a:p>
              <a:endParaRPr lang="en-US" sz="1600" dirty="0">
                <a:latin typeface="Segoe" pitchFamily="34" charset="0"/>
              </a:endParaRPr>
            </a:p>
          </p:txBody>
        </p:sp>
        <p:sp>
          <p:nvSpPr>
            <p:cNvPr id="65746" name="Freeform 210"/>
            <p:cNvSpPr>
              <a:spLocks/>
            </p:cNvSpPr>
            <p:nvPr/>
          </p:nvSpPr>
          <p:spPr bwMode="auto">
            <a:xfrm>
              <a:off x="2051" y="3247"/>
              <a:ext cx="62" cy="34"/>
            </a:xfrm>
            <a:custGeom>
              <a:avLst/>
              <a:gdLst/>
              <a:ahLst/>
              <a:cxnLst>
                <a:cxn ang="0">
                  <a:pos x="79" y="0"/>
                </a:cxn>
                <a:cxn ang="0">
                  <a:pos x="73" y="3"/>
                </a:cxn>
                <a:cxn ang="0">
                  <a:pos x="68" y="4"/>
                </a:cxn>
                <a:cxn ang="0">
                  <a:pos x="62" y="8"/>
                </a:cxn>
                <a:cxn ang="0">
                  <a:pos x="57" y="13"/>
                </a:cxn>
                <a:cxn ang="0">
                  <a:pos x="51" y="16"/>
                </a:cxn>
                <a:cxn ang="0">
                  <a:pos x="45" y="20"/>
                </a:cxn>
                <a:cxn ang="0">
                  <a:pos x="39" y="26"/>
                </a:cxn>
                <a:cxn ang="0">
                  <a:pos x="33" y="32"/>
                </a:cxn>
                <a:cxn ang="0">
                  <a:pos x="29" y="36"/>
                </a:cxn>
                <a:cxn ang="0">
                  <a:pos x="23" y="41"/>
                </a:cxn>
                <a:cxn ang="0">
                  <a:pos x="17" y="46"/>
                </a:cxn>
                <a:cxn ang="0">
                  <a:pos x="13" y="51"/>
                </a:cxn>
                <a:cxn ang="0">
                  <a:pos x="8" y="55"/>
                </a:cxn>
                <a:cxn ang="0">
                  <a:pos x="6" y="60"/>
                </a:cxn>
                <a:cxn ang="0">
                  <a:pos x="1" y="64"/>
                </a:cxn>
                <a:cxn ang="0">
                  <a:pos x="0" y="68"/>
                </a:cxn>
                <a:cxn ang="0">
                  <a:pos x="4" y="65"/>
                </a:cxn>
                <a:cxn ang="0">
                  <a:pos x="7" y="61"/>
                </a:cxn>
                <a:cxn ang="0">
                  <a:pos x="11" y="58"/>
                </a:cxn>
                <a:cxn ang="0">
                  <a:pos x="16" y="54"/>
                </a:cxn>
                <a:cxn ang="0">
                  <a:pos x="22" y="51"/>
                </a:cxn>
                <a:cxn ang="0">
                  <a:pos x="26" y="46"/>
                </a:cxn>
                <a:cxn ang="0">
                  <a:pos x="32" y="42"/>
                </a:cxn>
                <a:cxn ang="0">
                  <a:pos x="38" y="38"/>
                </a:cxn>
                <a:cxn ang="0">
                  <a:pos x="45" y="35"/>
                </a:cxn>
                <a:cxn ang="0">
                  <a:pos x="51" y="30"/>
                </a:cxn>
                <a:cxn ang="0">
                  <a:pos x="58" y="27"/>
                </a:cxn>
                <a:cxn ang="0">
                  <a:pos x="64" y="24"/>
                </a:cxn>
                <a:cxn ang="0">
                  <a:pos x="71" y="22"/>
                </a:cxn>
                <a:cxn ang="0">
                  <a:pos x="77" y="20"/>
                </a:cxn>
                <a:cxn ang="0">
                  <a:pos x="84" y="17"/>
                </a:cxn>
                <a:cxn ang="0">
                  <a:pos x="90" y="16"/>
                </a:cxn>
                <a:cxn ang="0">
                  <a:pos x="96" y="14"/>
                </a:cxn>
                <a:cxn ang="0">
                  <a:pos x="100" y="14"/>
                </a:cxn>
                <a:cxn ang="0">
                  <a:pos x="105" y="13"/>
                </a:cxn>
                <a:cxn ang="0">
                  <a:pos x="109" y="13"/>
                </a:cxn>
                <a:cxn ang="0">
                  <a:pos x="115" y="13"/>
                </a:cxn>
                <a:cxn ang="0">
                  <a:pos x="118" y="11"/>
                </a:cxn>
                <a:cxn ang="0">
                  <a:pos x="124" y="11"/>
                </a:cxn>
                <a:cxn ang="0">
                  <a:pos x="79" y="0"/>
                </a:cxn>
                <a:cxn ang="0">
                  <a:pos x="79" y="0"/>
                </a:cxn>
              </a:cxnLst>
              <a:rect l="0" t="0" r="r" b="b"/>
              <a:pathLst>
                <a:path w="124" h="68">
                  <a:moveTo>
                    <a:pt x="79" y="0"/>
                  </a:moveTo>
                  <a:lnTo>
                    <a:pt x="73" y="3"/>
                  </a:lnTo>
                  <a:lnTo>
                    <a:pt x="68" y="4"/>
                  </a:lnTo>
                  <a:lnTo>
                    <a:pt x="62" y="8"/>
                  </a:lnTo>
                  <a:lnTo>
                    <a:pt x="57" y="13"/>
                  </a:lnTo>
                  <a:lnTo>
                    <a:pt x="51" y="16"/>
                  </a:lnTo>
                  <a:lnTo>
                    <a:pt x="45" y="20"/>
                  </a:lnTo>
                  <a:lnTo>
                    <a:pt x="39" y="26"/>
                  </a:lnTo>
                  <a:lnTo>
                    <a:pt x="33" y="32"/>
                  </a:lnTo>
                  <a:lnTo>
                    <a:pt x="29" y="36"/>
                  </a:lnTo>
                  <a:lnTo>
                    <a:pt x="23" y="41"/>
                  </a:lnTo>
                  <a:lnTo>
                    <a:pt x="17" y="46"/>
                  </a:lnTo>
                  <a:lnTo>
                    <a:pt x="13" y="51"/>
                  </a:lnTo>
                  <a:lnTo>
                    <a:pt x="8" y="55"/>
                  </a:lnTo>
                  <a:lnTo>
                    <a:pt x="6" y="60"/>
                  </a:lnTo>
                  <a:lnTo>
                    <a:pt x="1" y="64"/>
                  </a:lnTo>
                  <a:lnTo>
                    <a:pt x="0" y="68"/>
                  </a:lnTo>
                  <a:lnTo>
                    <a:pt x="4" y="65"/>
                  </a:lnTo>
                  <a:lnTo>
                    <a:pt x="7" y="61"/>
                  </a:lnTo>
                  <a:lnTo>
                    <a:pt x="11" y="58"/>
                  </a:lnTo>
                  <a:lnTo>
                    <a:pt x="16" y="54"/>
                  </a:lnTo>
                  <a:lnTo>
                    <a:pt x="22" y="51"/>
                  </a:lnTo>
                  <a:lnTo>
                    <a:pt x="26" y="46"/>
                  </a:lnTo>
                  <a:lnTo>
                    <a:pt x="32" y="42"/>
                  </a:lnTo>
                  <a:lnTo>
                    <a:pt x="38" y="38"/>
                  </a:lnTo>
                  <a:lnTo>
                    <a:pt x="45" y="35"/>
                  </a:lnTo>
                  <a:lnTo>
                    <a:pt x="51" y="30"/>
                  </a:lnTo>
                  <a:lnTo>
                    <a:pt x="58" y="27"/>
                  </a:lnTo>
                  <a:lnTo>
                    <a:pt x="64" y="24"/>
                  </a:lnTo>
                  <a:lnTo>
                    <a:pt x="71" y="22"/>
                  </a:lnTo>
                  <a:lnTo>
                    <a:pt x="77" y="20"/>
                  </a:lnTo>
                  <a:lnTo>
                    <a:pt x="84" y="17"/>
                  </a:lnTo>
                  <a:lnTo>
                    <a:pt x="90" y="16"/>
                  </a:lnTo>
                  <a:lnTo>
                    <a:pt x="96" y="14"/>
                  </a:lnTo>
                  <a:lnTo>
                    <a:pt x="100" y="14"/>
                  </a:lnTo>
                  <a:lnTo>
                    <a:pt x="105" y="13"/>
                  </a:lnTo>
                  <a:lnTo>
                    <a:pt x="109" y="13"/>
                  </a:lnTo>
                  <a:lnTo>
                    <a:pt x="115" y="13"/>
                  </a:lnTo>
                  <a:lnTo>
                    <a:pt x="118" y="11"/>
                  </a:lnTo>
                  <a:lnTo>
                    <a:pt x="124" y="11"/>
                  </a:lnTo>
                  <a:lnTo>
                    <a:pt x="79" y="0"/>
                  </a:lnTo>
                  <a:lnTo>
                    <a:pt x="79" y="0"/>
                  </a:lnTo>
                  <a:close/>
                </a:path>
              </a:pathLst>
            </a:custGeom>
            <a:solidFill>
              <a:srgbClr val="4D5966"/>
            </a:solidFill>
            <a:ln w="9525">
              <a:noFill/>
              <a:round/>
              <a:headEnd/>
              <a:tailEnd/>
            </a:ln>
          </p:spPr>
          <p:txBody>
            <a:bodyPr/>
            <a:lstStyle/>
            <a:p>
              <a:endParaRPr lang="en-US" sz="1600" dirty="0">
                <a:latin typeface="Segoe" pitchFamily="34" charset="0"/>
              </a:endParaRPr>
            </a:p>
          </p:txBody>
        </p:sp>
      </p:grpSp>
      <p:sp>
        <p:nvSpPr>
          <p:cNvPr id="65748" name="Line 212"/>
          <p:cNvSpPr>
            <a:spLocks noChangeShapeType="1"/>
          </p:cNvSpPr>
          <p:nvPr/>
        </p:nvSpPr>
        <p:spPr bwMode="auto">
          <a:xfrm flipH="1">
            <a:off x="8912225" y="1362075"/>
            <a:ext cx="1260475" cy="690563"/>
          </a:xfrm>
          <a:prstGeom prst="line">
            <a:avLst/>
          </a:prstGeom>
          <a:noFill/>
          <a:ln w="9525">
            <a:solidFill>
              <a:schemeClr val="bg1"/>
            </a:solidFill>
            <a:round/>
            <a:headEnd/>
            <a:tailEnd type="triangle" w="med" len="med"/>
          </a:ln>
          <a:effectLst/>
        </p:spPr>
        <p:txBody>
          <a:bodyPr/>
          <a:lstStyle/>
          <a:p>
            <a:endParaRPr lang="en-US" dirty="0">
              <a:latin typeface="Segoe" pitchFamily="34" charset="0"/>
            </a:endParaRPr>
          </a:p>
        </p:txBody>
      </p:sp>
      <p:sp>
        <p:nvSpPr>
          <p:cNvPr id="65749" name="AutoShape 213"/>
          <p:cNvSpPr>
            <a:spLocks noChangeArrowheads="1"/>
          </p:cNvSpPr>
          <p:nvPr/>
        </p:nvSpPr>
        <p:spPr bwMode="auto">
          <a:xfrm>
            <a:off x="10342563" y="1849438"/>
            <a:ext cx="811212" cy="612775"/>
          </a:xfrm>
          <a:prstGeom prst="flowChartMultidocumen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defTabSz="914400"/>
            <a:r>
              <a:rPr lang="en-US" sz="2000" dirty="0">
                <a:latin typeface="Segoe" pitchFamily="34" charset="0"/>
              </a:rPr>
              <a:t>Data</a:t>
            </a:r>
          </a:p>
        </p:txBody>
      </p:sp>
      <p:grpSp>
        <p:nvGrpSpPr>
          <p:cNvPr id="3" name="Group 214"/>
          <p:cNvGrpSpPr>
            <a:grpSpLocks/>
          </p:cNvGrpSpPr>
          <p:nvPr/>
        </p:nvGrpSpPr>
        <p:grpSpPr bwMode="auto">
          <a:xfrm>
            <a:off x="10895013" y="1878013"/>
            <a:ext cx="461962" cy="438150"/>
            <a:chOff x="1857" y="3071"/>
            <a:chExt cx="291" cy="276"/>
          </a:xfrm>
        </p:grpSpPr>
        <p:sp>
          <p:nvSpPr>
            <p:cNvPr id="65751" name="Freeform 215"/>
            <p:cNvSpPr>
              <a:spLocks/>
            </p:cNvSpPr>
            <p:nvPr/>
          </p:nvSpPr>
          <p:spPr bwMode="auto">
            <a:xfrm>
              <a:off x="1873" y="3071"/>
              <a:ext cx="275" cy="274"/>
            </a:xfrm>
            <a:custGeom>
              <a:avLst/>
              <a:gdLst/>
              <a:ahLst/>
              <a:cxnLst>
                <a:cxn ang="0">
                  <a:pos x="245" y="547"/>
                </a:cxn>
                <a:cxn ang="0">
                  <a:pos x="212" y="541"/>
                </a:cxn>
                <a:cxn ang="0">
                  <a:pos x="180" y="531"/>
                </a:cxn>
                <a:cxn ang="0">
                  <a:pos x="149" y="518"/>
                </a:cxn>
                <a:cxn ang="0">
                  <a:pos x="121" y="501"/>
                </a:cxn>
                <a:cxn ang="0">
                  <a:pos x="93" y="482"/>
                </a:cxn>
                <a:cxn ang="0">
                  <a:pos x="71" y="458"/>
                </a:cxn>
                <a:cxn ang="0">
                  <a:pos x="50" y="432"/>
                </a:cxn>
                <a:cxn ang="0">
                  <a:pos x="32" y="404"/>
                </a:cxn>
                <a:cxn ang="0">
                  <a:pos x="17" y="374"/>
                </a:cxn>
                <a:cxn ang="0">
                  <a:pos x="7" y="341"/>
                </a:cxn>
                <a:cxn ang="0">
                  <a:pos x="1" y="308"/>
                </a:cxn>
                <a:cxn ang="0">
                  <a:pos x="0" y="274"/>
                </a:cxn>
                <a:cxn ang="0">
                  <a:pos x="1" y="238"/>
                </a:cxn>
                <a:cxn ang="0">
                  <a:pos x="7" y="204"/>
                </a:cxn>
                <a:cxn ang="0">
                  <a:pos x="17" y="172"/>
                </a:cxn>
                <a:cxn ang="0">
                  <a:pos x="32" y="141"/>
                </a:cxn>
                <a:cxn ang="0">
                  <a:pos x="50" y="114"/>
                </a:cxn>
                <a:cxn ang="0">
                  <a:pos x="71" y="89"/>
                </a:cxn>
                <a:cxn ang="0">
                  <a:pos x="93" y="66"/>
                </a:cxn>
                <a:cxn ang="0">
                  <a:pos x="121" y="45"/>
                </a:cxn>
                <a:cxn ang="0">
                  <a:pos x="149" y="28"/>
                </a:cxn>
                <a:cxn ang="0">
                  <a:pos x="180" y="15"/>
                </a:cxn>
                <a:cxn ang="0">
                  <a:pos x="212" y="6"/>
                </a:cxn>
                <a:cxn ang="0">
                  <a:pos x="245" y="0"/>
                </a:cxn>
                <a:cxn ang="0">
                  <a:pos x="282" y="0"/>
                </a:cxn>
                <a:cxn ang="0">
                  <a:pos x="315" y="1"/>
                </a:cxn>
                <a:cxn ang="0">
                  <a:pos x="349" y="9"/>
                </a:cxn>
                <a:cxn ang="0">
                  <a:pos x="381" y="20"/>
                </a:cxn>
                <a:cxn ang="0">
                  <a:pos x="410" y="33"/>
                </a:cxn>
                <a:cxn ang="0">
                  <a:pos x="438" y="52"/>
                </a:cxn>
                <a:cxn ang="0">
                  <a:pos x="463" y="74"/>
                </a:cxn>
                <a:cxn ang="0">
                  <a:pos x="486" y="98"/>
                </a:cxn>
                <a:cxn ang="0">
                  <a:pos x="505" y="124"/>
                </a:cxn>
                <a:cxn ang="0">
                  <a:pos x="521" y="153"/>
                </a:cxn>
                <a:cxn ang="0">
                  <a:pos x="534" y="185"/>
                </a:cxn>
                <a:cxn ang="0">
                  <a:pos x="543" y="219"/>
                </a:cxn>
                <a:cxn ang="0">
                  <a:pos x="547" y="252"/>
                </a:cxn>
                <a:cxn ang="0">
                  <a:pos x="549" y="287"/>
                </a:cxn>
                <a:cxn ang="0">
                  <a:pos x="544" y="321"/>
                </a:cxn>
                <a:cxn ang="0">
                  <a:pos x="536" y="355"/>
                </a:cxn>
                <a:cxn ang="0">
                  <a:pos x="524" y="387"/>
                </a:cxn>
                <a:cxn ang="0">
                  <a:pos x="508" y="416"/>
                </a:cxn>
                <a:cxn ang="0">
                  <a:pos x="489" y="442"/>
                </a:cxn>
                <a:cxn ang="0">
                  <a:pos x="469" y="468"/>
                </a:cxn>
                <a:cxn ang="0">
                  <a:pos x="442" y="490"/>
                </a:cxn>
                <a:cxn ang="0">
                  <a:pos x="416" y="508"/>
                </a:cxn>
                <a:cxn ang="0">
                  <a:pos x="387" y="524"/>
                </a:cxn>
                <a:cxn ang="0">
                  <a:pos x="355" y="536"/>
                </a:cxn>
                <a:cxn ang="0">
                  <a:pos x="323" y="544"/>
                </a:cxn>
                <a:cxn ang="0">
                  <a:pos x="289" y="549"/>
                </a:cxn>
              </a:cxnLst>
              <a:rect l="0" t="0" r="r" b="b"/>
              <a:pathLst>
                <a:path w="549" h="549">
                  <a:moveTo>
                    <a:pt x="274" y="549"/>
                  </a:moveTo>
                  <a:lnTo>
                    <a:pt x="267" y="549"/>
                  </a:lnTo>
                  <a:lnTo>
                    <a:pt x="260" y="549"/>
                  </a:lnTo>
                  <a:lnTo>
                    <a:pt x="253" y="547"/>
                  </a:lnTo>
                  <a:lnTo>
                    <a:pt x="245" y="547"/>
                  </a:lnTo>
                  <a:lnTo>
                    <a:pt x="238" y="546"/>
                  </a:lnTo>
                  <a:lnTo>
                    <a:pt x="232" y="546"/>
                  </a:lnTo>
                  <a:lnTo>
                    <a:pt x="225" y="544"/>
                  </a:lnTo>
                  <a:lnTo>
                    <a:pt x="219" y="543"/>
                  </a:lnTo>
                  <a:lnTo>
                    <a:pt x="212" y="541"/>
                  </a:lnTo>
                  <a:lnTo>
                    <a:pt x="206" y="540"/>
                  </a:lnTo>
                  <a:lnTo>
                    <a:pt x="199" y="537"/>
                  </a:lnTo>
                  <a:lnTo>
                    <a:pt x="193" y="536"/>
                  </a:lnTo>
                  <a:lnTo>
                    <a:pt x="185" y="534"/>
                  </a:lnTo>
                  <a:lnTo>
                    <a:pt x="180" y="531"/>
                  </a:lnTo>
                  <a:lnTo>
                    <a:pt x="174" y="530"/>
                  </a:lnTo>
                  <a:lnTo>
                    <a:pt x="168" y="527"/>
                  </a:lnTo>
                  <a:lnTo>
                    <a:pt x="161" y="524"/>
                  </a:lnTo>
                  <a:lnTo>
                    <a:pt x="155" y="521"/>
                  </a:lnTo>
                  <a:lnTo>
                    <a:pt x="149" y="518"/>
                  </a:lnTo>
                  <a:lnTo>
                    <a:pt x="143" y="515"/>
                  </a:lnTo>
                  <a:lnTo>
                    <a:pt x="137" y="511"/>
                  </a:lnTo>
                  <a:lnTo>
                    <a:pt x="131" y="508"/>
                  </a:lnTo>
                  <a:lnTo>
                    <a:pt x="126" y="505"/>
                  </a:lnTo>
                  <a:lnTo>
                    <a:pt x="121" y="501"/>
                  </a:lnTo>
                  <a:lnTo>
                    <a:pt x="115" y="498"/>
                  </a:lnTo>
                  <a:lnTo>
                    <a:pt x="109" y="493"/>
                  </a:lnTo>
                  <a:lnTo>
                    <a:pt x="104" y="490"/>
                  </a:lnTo>
                  <a:lnTo>
                    <a:pt x="99" y="486"/>
                  </a:lnTo>
                  <a:lnTo>
                    <a:pt x="93" y="482"/>
                  </a:lnTo>
                  <a:lnTo>
                    <a:pt x="89" y="477"/>
                  </a:lnTo>
                  <a:lnTo>
                    <a:pt x="85" y="473"/>
                  </a:lnTo>
                  <a:lnTo>
                    <a:pt x="80" y="468"/>
                  </a:lnTo>
                  <a:lnTo>
                    <a:pt x="76" y="463"/>
                  </a:lnTo>
                  <a:lnTo>
                    <a:pt x="71" y="458"/>
                  </a:lnTo>
                  <a:lnTo>
                    <a:pt x="66" y="452"/>
                  </a:lnTo>
                  <a:lnTo>
                    <a:pt x="63" y="448"/>
                  </a:lnTo>
                  <a:lnTo>
                    <a:pt x="58" y="442"/>
                  </a:lnTo>
                  <a:lnTo>
                    <a:pt x="54" y="438"/>
                  </a:lnTo>
                  <a:lnTo>
                    <a:pt x="50" y="432"/>
                  </a:lnTo>
                  <a:lnTo>
                    <a:pt x="47" y="428"/>
                  </a:lnTo>
                  <a:lnTo>
                    <a:pt x="42" y="422"/>
                  </a:lnTo>
                  <a:lnTo>
                    <a:pt x="38" y="416"/>
                  </a:lnTo>
                  <a:lnTo>
                    <a:pt x="35" y="410"/>
                  </a:lnTo>
                  <a:lnTo>
                    <a:pt x="32" y="404"/>
                  </a:lnTo>
                  <a:lnTo>
                    <a:pt x="29" y="398"/>
                  </a:lnTo>
                  <a:lnTo>
                    <a:pt x="26" y="393"/>
                  </a:lnTo>
                  <a:lnTo>
                    <a:pt x="23" y="387"/>
                  </a:lnTo>
                  <a:lnTo>
                    <a:pt x="22" y="381"/>
                  </a:lnTo>
                  <a:lnTo>
                    <a:pt x="17" y="374"/>
                  </a:lnTo>
                  <a:lnTo>
                    <a:pt x="16" y="368"/>
                  </a:lnTo>
                  <a:lnTo>
                    <a:pt x="13" y="360"/>
                  </a:lnTo>
                  <a:lnTo>
                    <a:pt x="12" y="355"/>
                  </a:lnTo>
                  <a:lnTo>
                    <a:pt x="10" y="349"/>
                  </a:lnTo>
                  <a:lnTo>
                    <a:pt x="7" y="341"/>
                  </a:lnTo>
                  <a:lnTo>
                    <a:pt x="6" y="336"/>
                  </a:lnTo>
                  <a:lnTo>
                    <a:pt x="4" y="328"/>
                  </a:lnTo>
                  <a:lnTo>
                    <a:pt x="3" y="321"/>
                  </a:lnTo>
                  <a:lnTo>
                    <a:pt x="3" y="315"/>
                  </a:lnTo>
                  <a:lnTo>
                    <a:pt x="1" y="308"/>
                  </a:lnTo>
                  <a:lnTo>
                    <a:pt x="1" y="302"/>
                  </a:lnTo>
                  <a:lnTo>
                    <a:pt x="0" y="295"/>
                  </a:lnTo>
                  <a:lnTo>
                    <a:pt x="0" y="287"/>
                  </a:lnTo>
                  <a:lnTo>
                    <a:pt x="0" y="280"/>
                  </a:lnTo>
                  <a:lnTo>
                    <a:pt x="0" y="274"/>
                  </a:lnTo>
                  <a:lnTo>
                    <a:pt x="0" y="266"/>
                  </a:lnTo>
                  <a:lnTo>
                    <a:pt x="0" y="258"/>
                  </a:lnTo>
                  <a:lnTo>
                    <a:pt x="0" y="252"/>
                  </a:lnTo>
                  <a:lnTo>
                    <a:pt x="1" y="245"/>
                  </a:lnTo>
                  <a:lnTo>
                    <a:pt x="1" y="238"/>
                  </a:lnTo>
                  <a:lnTo>
                    <a:pt x="3" y="231"/>
                  </a:lnTo>
                  <a:lnTo>
                    <a:pt x="3" y="225"/>
                  </a:lnTo>
                  <a:lnTo>
                    <a:pt x="4" y="219"/>
                  </a:lnTo>
                  <a:lnTo>
                    <a:pt x="6" y="212"/>
                  </a:lnTo>
                  <a:lnTo>
                    <a:pt x="7" y="204"/>
                  </a:lnTo>
                  <a:lnTo>
                    <a:pt x="10" y="197"/>
                  </a:lnTo>
                  <a:lnTo>
                    <a:pt x="12" y="191"/>
                  </a:lnTo>
                  <a:lnTo>
                    <a:pt x="13" y="185"/>
                  </a:lnTo>
                  <a:lnTo>
                    <a:pt x="16" y="178"/>
                  </a:lnTo>
                  <a:lnTo>
                    <a:pt x="17" y="172"/>
                  </a:lnTo>
                  <a:lnTo>
                    <a:pt x="22" y="166"/>
                  </a:lnTo>
                  <a:lnTo>
                    <a:pt x="23" y="160"/>
                  </a:lnTo>
                  <a:lnTo>
                    <a:pt x="26" y="153"/>
                  </a:lnTo>
                  <a:lnTo>
                    <a:pt x="29" y="147"/>
                  </a:lnTo>
                  <a:lnTo>
                    <a:pt x="32" y="141"/>
                  </a:lnTo>
                  <a:lnTo>
                    <a:pt x="35" y="136"/>
                  </a:lnTo>
                  <a:lnTo>
                    <a:pt x="38" y="130"/>
                  </a:lnTo>
                  <a:lnTo>
                    <a:pt x="42" y="124"/>
                  </a:lnTo>
                  <a:lnTo>
                    <a:pt x="47" y="120"/>
                  </a:lnTo>
                  <a:lnTo>
                    <a:pt x="50" y="114"/>
                  </a:lnTo>
                  <a:lnTo>
                    <a:pt x="54" y="108"/>
                  </a:lnTo>
                  <a:lnTo>
                    <a:pt x="58" y="104"/>
                  </a:lnTo>
                  <a:lnTo>
                    <a:pt x="63" y="98"/>
                  </a:lnTo>
                  <a:lnTo>
                    <a:pt x="66" y="93"/>
                  </a:lnTo>
                  <a:lnTo>
                    <a:pt x="71" y="89"/>
                  </a:lnTo>
                  <a:lnTo>
                    <a:pt x="76" y="83"/>
                  </a:lnTo>
                  <a:lnTo>
                    <a:pt x="80" y="79"/>
                  </a:lnTo>
                  <a:lnTo>
                    <a:pt x="85" y="74"/>
                  </a:lnTo>
                  <a:lnTo>
                    <a:pt x="89" y="70"/>
                  </a:lnTo>
                  <a:lnTo>
                    <a:pt x="93" y="66"/>
                  </a:lnTo>
                  <a:lnTo>
                    <a:pt x="99" y="61"/>
                  </a:lnTo>
                  <a:lnTo>
                    <a:pt x="104" y="57"/>
                  </a:lnTo>
                  <a:lnTo>
                    <a:pt x="109" y="52"/>
                  </a:lnTo>
                  <a:lnTo>
                    <a:pt x="115" y="50"/>
                  </a:lnTo>
                  <a:lnTo>
                    <a:pt x="121" y="45"/>
                  </a:lnTo>
                  <a:lnTo>
                    <a:pt x="126" y="41"/>
                  </a:lnTo>
                  <a:lnTo>
                    <a:pt x="131" y="38"/>
                  </a:lnTo>
                  <a:lnTo>
                    <a:pt x="137" y="33"/>
                  </a:lnTo>
                  <a:lnTo>
                    <a:pt x="143" y="32"/>
                  </a:lnTo>
                  <a:lnTo>
                    <a:pt x="149" y="28"/>
                  </a:lnTo>
                  <a:lnTo>
                    <a:pt x="155" y="25"/>
                  </a:lnTo>
                  <a:lnTo>
                    <a:pt x="161" y="22"/>
                  </a:lnTo>
                  <a:lnTo>
                    <a:pt x="168" y="20"/>
                  </a:lnTo>
                  <a:lnTo>
                    <a:pt x="174" y="17"/>
                  </a:lnTo>
                  <a:lnTo>
                    <a:pt x="180" y="15"/>
                  </a:lnTo>
                  <a:lnTo>
                    <a:pt x="185" y="13"/>
                  </a:lnTo>
                  <a:lnTo>
                    <a:pt x="193" y="12"/>
                  </a:lnTo>
                  <a:lnTo>
                    <a:pt x="199" y="9"/>
                  </a:lnTo>
                  <a:lnTo>
                    <a:pt x="206" y="7"/>
                  </a:lnTo>
                  <a:lnTo>
                    <a:pt x="212" y="6"/>
                  </a:lnTo>
                  <a:lnTo>
                    <a:pt x="219" y="4"/>
                  </a:lnTo>
                  <a:lnTo>
                    <a:pt x="225" y="3"/>
                  </a:lnTo>
                  <a:lnTo>
                    <a:pt x="232" y="1"/>
                  </a:lnTo>
                  <a:lnTo>
                    <a:pt x="238" y="0"/>
                  </a:lnTo>
                  <a:lnTo>
                    <a:pt x="245" y="0"/>
                  </a:lnTo>
                  <a:lnTo>
                    <a:pt x="253" y="0"/>
                  </a:lnTo>
                  <a:lnTo>
                    <a:pt x="260" y="0"/>
                  </a:lnTo>
                  <a:lnTo>
                    <a:pt x="267" y="0"/>
                  </a:lnTo>
                  <a:lnTo>
                    <a:pt x="274" y="0"/>
                  </a:lnTo>
                  <a:lnTo>
                    <a:pt x="282" y="0"/>
                  </a:lnTo>
                  <a:lnTo>
                    <a:pt x="289" y="0"/>
                  </a:lnTo>
                  <a:lnTo>
                    <a:pt x="295" y="0"/>
                  </a:lnTo>
                  <a:lnTo>
                    <a:pt x="302" y="0"/>
                  </a:lnTo>
                  <a:lnTo>
                    <a:pt x="308" y="0"/>
                  </a:lnTo>
                  <a:lnTo>
                    <a:pt x="315" y="1"/>
                  </a:lnTo>
                  <a:lnTo>
                    <a:pt x="323" y="3"/>
                  </a:lnTo>
                  <a:lnTo>
                    <a:pt x="330" y="4"/>
                  </a:lnTo>
                  <a:lnTo>
                    <a:pt x="336" y="6"/>
                  </a:lnTo>
                  <a:lnTo>
                    <a:pt x="343" y="7"/>
                  </a:lnTo>
                  <a:lnTo>
                    <a:pt x="349" y="9"/>
                  </a:lnTo>
                  <a:lnTo>
                    <a:pt x="355" y="12"/>
                  </a:lnTo>
                  <a:lnTo>
                    <a:pt x="361" y="13"/>
                  </a:lnTo>
                  <a:lnTo>
                    <a:pt x="368" y="15"/>
                  </a:lnTo>
                  <a:lnTo>
                    <a:pt x="374" y="17"/>
                  </a:lnTo>
                  <a:lnTo>
                    <a:pt x="381" y="20"/>
                  </a:lnTo>
                  <a:lnTo>
                    <a:pt x="387" y="22"/>
                  </a:lnTo>
                  <a:lnTo>
                    <a:pt x="393" y="25"/>
                  </a:lnTo>
                  <a:lnTo>
                    <a:pt x="399" y="28"/>
                  </a:lnTo>
                  <a:lnTo>
                    <a:pt x="404" y="32"/>
                  </a:lnTo>
                  <a:lnTo>
                    <a:pt x="410" y="33"/>
                  </a:lnTo>
                  <a:lnTo>
                    <a:pt x="416" y="38"/>
                  </a:lnTo>
                  <a:lnTo>
                    <a:pt x="422" y="41"/>
                  </a:lnTo>
                  <a:lnTo>
                    <a:pt x="428" y="45"/>
                  </a:lnTo>
                  <a:lnTo>
                    <a:pt x="432" y="50"/>
                  </a:lnTo>
                  <a:lnTo>
                    <a:pt x="438" y="52"/>
                  </a:lnTo>
                  <a:lnTo>
                    <a:pt x="442" y="57"/>
                  </a:lnTo>
                  <a:lnTo>
                    <a:pt x="448" y="61"/>
                  </a:lnTo>
                  <a:lnTo>
                    <a:pt x="453" y="66"/>
                  </a:lnTo>
                  <a:lnTo>
                    <a:pt x="458" y="70"/>
                  </a:lnTo>
                  <a:lnTo>
                    <a:pt x="463" y="74"/>
                  </a:lnTo>
                  <a:lnTo>
                    <a:pt x="469" y="79"/>
                  </a:lnTo>
                  <a:lnTo>
                    <a:pt x="473" y="83"/>
                  </a:lnTo>
                  <a:lnTo>
                    <a:pt x="477" y="89"/>
                  </a:lnTo>
                  <a:lnTo>
                    <a:pt x="482" y="93"/>
                  </a:lnTo>
                  <a:lnTo>
                    <a:pt x="486" y="98"/>
                  </a:lnTo>
                  <a:lnTo>
                    <a:pt x="489" y="104"/>
                  </a:lnTo>
                  <a:lnTo>
                    <a:pt x="493" y="108"/>
                  </a:lnTo>
                  <a:lnTo>
                    <a:pt x="498" y="114"/>
                  </a:lnTo>
                  <a:lnTo>
                    <a:pt x="501" y="120"/>
                  </a:lnTo>
                  <a:lnTo>
                    <a:pt x="505" y="124"/>
                  </a:lnTo>
                  <a:lnTo>
                    <a:pt x="508" y="130"/>
                  </a:lnTo>
                  <a:lnTo>
                    <a:pt x="511" y="136"/>
                  </a:lnTo>
                  <a:lnTo>
                    <a:pt x="515" y="141"/>
                  </a:lnTo>
                  <a:lnTo>
                    <a:pt x="517" y="147"/>
                  </a:lnTo>
                  <a:lnTo>
                    <a:pt x="521" y="153"/>
                  </a:lnTo>
                  <a:lnTo>
                    <a:pt x="524" y="160"/>
                  </a:lnTo>
                  <a:lnTo>
                    <a:pt x="527" y="166"/>
                  </a:lnTo>
                  <a:lnTo>
                    <a:pt x="528" y="172"/>
                  </a:lnTo>
                  <a:lnTo>
                    <a:pt x="531" y="178"/>
                  </a:lnTo>
                  <a:lnTo>
                    <a:pt x="534" y="185"/>
                  </a:lnTo>
                  <a:lnTo>
                    <a:pt x="536" y="191"/>
                  </a:lnTo>
                  <a:lnTo>
                    <a:pt x="537" y="197"/>
                  </a:lnTo>
                  <a:lnTo>
                    <a:pt x="540" y="204"/>
                  </a:lnTo>
                  <a:lnTo>
                    <a:pt x="542" y="212"/>
                  </a:lnTo>
                  <a:lnTo>
                    <a:pt x="543" y="219"/>
                  </a:lnTo>
                  <a:lnTo>
                    <a:pt x="544" y="225"/>
                  </a:lnTo>
                  <a:lnTo>
                    <a:pt x="546" y="231"/>
                  </a:lnTo>
                  <a:lnTo>
                    <a:pt x="546" y="238"/>
                  </a:lnTo>
                  <a:lnTo>
                    <a:pt x="547" y="245"/>
                  </a:lnTo>
                  <a:lnTo>
                    <a:pt x="547" y="252"/>
                  </a:lnTo>
                  <a:lnTo>
                    <a:pt x="549" y="258"/>
                  </a:lnTo>
                  <a:lnTo>
                    <a:pt x="549" y="266"/>
                  </a:lnTo>
                  <a:lnTo>
                    <a:pt x="549" y="274"/>
                  </a:lnTo>
                  <a:lnTo>
                    <a:pt x="549" y="280"/>
                  </a:lnTo>
                  <a:lnTo>
                    <a:pt x="549" y="287"/>
                  </a:lnTo>
                  <a:lnTo>
                    <a:pt x="547" y="295"/>
                  </a:lnTo>
                  <a:lnTo>
                    <a:pt x="547" y="302"/>
                  </a:lnTo>
                  <a:lnTo>
                    <a:pt x="546" y="308"/>
                  </a:lnTo>
                  <a:lnTo>
                    <a:pt x="546" y="315"/>
                  </a:lnTo>
                  <a:lnTo>
                    <a:pt x="544" y="321"/>
                  </a:lnTo>
                  <a:lnTo>
                    <a:pt x="543" y="328"/>
                  </a:lnTo>
                  <a:lnTo>
                    <a:pt x="542" y="336"/>
                  </a:lnTo>
                  <a:lnTo>
                    <a:pt x="540" y="341"/>
                  </a:lnTo>
                  <a:lnTo>
                    <a:pt x="537" y="349"/>
                  </a:lnTo>
                  <a:lnTo>
                    <a:pt x="536" y="355"/>
                  </a:lnTo>
                  <a:lnTo>
                    <a:pt x="534" y="360"/>
                  </a:lnTo>
                  <a:lnTo>
                    <a:pt x="531" y="368"/>
                  </a:lnTo>
                  <a:lnTo>
                    <a:pt x="528" y="374"/>
                  </a:lnTo>
                  <a:lnTo>
                    <a:pt x="527" y="381"/>
                  </a:lnTo>
                  <a:lnTo>
                    <a:pt x="524" y="387"/>
                  </a:lnTo>
                  <a:lnTo>
                    <a:pt x="521" y="393"/>
                  </a:lnTo>
                  <a:lnTo>
                    <a:pt x="517" y="398"/>
                  </a:lnTo>
                  <a:lnTo>
                    <a:pt x="515" y="404"/>
                  </a:lnTo>
                  <a:lnTo>
                    <a:pt x="511" y="410"/>
                  </a:lnTo>
                  <a:lnTo>
                    <a:pt x="508" y="416"/>
                  </a:lnTo>
                  <a:lnTo>
                    <a:pt x="505" y="422"/>
                  </a:lnTo>
                  <a:lnTo>
                    <a:pt x="501" y="428"/>
                  </a:lnTo>
                  <a:lnTo>
                    <a:pt x="498" y="432"/>
                  </a:lnTo>
                  <a:lnTo>
                    <a:pt x="493" y="438"/>
                  </a:lnTo>
                  <a:lnTo>
                    <a:pt x="489" y="442"/>
                  </a:lnTo>
                  <a:lnTo>
                    <a:pt x="486" y="448"/>
                  </a:lnTo>
                  <a:lnTo>
                    <a:pt x="482" y="452"/>
                  </a:lnTo>
                  <a:lnTo>
                    <a:pt x="477" y="458"/>
                  </a:lnTo>
                  <a:lnTo>
                    <a:pt x="473" y="463"/>
                  </a:lnTo>
                  <a:lnTo>
                    <a:pt x="469" y="468"/>
                  </a:lnTo>
                  <a:lnTo>
                    <a:pt x="463" y="473"/>
                  </a:lnTo>
                  <a:lnTo>
                    <a:pt x="458" y="477"/>
                  </a:lnTo>
                  <a:lnTo>
                    <a:pt x="453" y="482"/>
                  </a:lnTo>
                  <a:lnTo>
                    <a:pt x="448" y="486"/>
                  </a:lnTo>
                  <a:lnTo>
                    <a:pt x="442" y="490"/>
                  </a:lnTo>
                  <a:lnTo>
                    <a:pt x="438" y="493"/>
                  </a:lnTo>
                  <a:lnTo>
                    <a:pt x="432" y="498"/>
                  </a:lnTo>
                  <a:lnTo>
                    <a:pt x="428" y="501"/>
                  </a:lnTo>
                  <a:lnTo>
                    <a:pt x="422" y="505"/>
                  </a:lnTo>
                  <a:lnTo>
                    <a:pt x="416" y="508"/>
                  </a:lnTo>
                  <a:lnTo>
                    <a:pt x="410" y="511"/>
                  </a:lnTo>
                  <a:lnTo>
                    <a:pt x="404" y="515"/>
                  </a:lnTo>
                  <a:lnTo>
                    <a:pt x="399" y="518"/>
                  </a:lnTo>
                  <a:lnTo>
                    <a:pt x="393" y="521"/>
                  </a:lnTo>
                  <a:lnTo>
                    <a:pt x="387" y="524"/>
                  </a:lnTo>
                  <a:lnTo>
                    <a:pt x="381" y="527"/>
                  </a:lnTo>
                  <a:lnTo>
                    <a:pt x="374" y="530"/>
                  </a:lnTo>
                  <a:lnTo>
                    <a:pt x="368" y="531"/>
                  </a:lnTo>
                  <a:lnTo>
                    <a:pt x="361" y="534"/>
                  </a:lnTo>
                  <a:lnTo>
                    <a:pt x="355" y="536"/>
                  </a:lnTo>
                  <a:lnTo>
                    <a:pt x="349" y="537"/>
                  </a:lnTo>
                  <a:lnTo>
                    <a:pt x="343" y="540"/>
                  </a:lnTo>
                  <a:lnTo>
                    <a:pt x="336" y="541"/>
                  </a:lnTo>
                  <a:lnTo>
                    <a:pt x="330" y="543"/>
                  </a:lnTo>
                  <a:lnTo>
                    <a:pt x="323" y="544"/>
                  </a:lnTo>
                  <a:lnTo>
                    <a:pt x="315" y="546"/>
                  </a:lnTo>
                  <a:lnTo>
                    <a:pt x="308" y="546"/>
                  </a:lnTo>
                  <a:lnTo>
                    <a:pt x="302" y="547"/>
                  </a:lnTo>
                  <a:lnTo>
                    <a:pt x="295" y="547"/>
                  </a:lnTo>
                  <a:lnTo>
                    <a:pt x="289" y="549"/>
                  </a:lnTo>
                  <a:lnTo>
                    <a:pt x="282" y="549"/>
                  </a:lnTo>
                  <a:lnTo>
                    <a:pt x="274" y="549"/>
                  </a:lnTo>
                  <a:lnTo>
                    <a:pt x="274" y="549"/>
                  </a:lnTo>
                  <a:close/>
                </a:path>
              </a:pathLst>
            </a:custGeom>
            <a:solidFill>
              <a:srgbClr val="8FCCF0"/>
            </a:solidFill>
            <a:ln w="9525">
              <a:noFill/>
              <a:round/>
              <a:headEnd/>
              <a:tailEnd/>
            </a:ln>
          </p:spPr>
          <p:txBody>
            <a:bodyPr/>
            <a:lstStyle/>
            <a:p>
              <a:endParaRPr lang="en-US" dirty="0">
                <a:latin typeface="Segoe" pitchFamily="34" charset="0"/>
              </a:endParaRPr>
            </a:p>
          </p:txBody>
        </p:sp>
        <p:sp>
          <p:nvSpPr>
            <p:cNvPr id="65752" name="Freeform 216"/>
            <p:cNvSpPr>
              <a:spLocks/>
            </p:cNvSpPr>
            <p:nvPr/>
          </p:nvSpPr>
          <p:spPr bwMode="auto">
            <a:xfrm>
              <a:off x="1880" y="3083"/>
              <a:ext cx="252" cy="251"/>
            </a:xfrm>
            <a:custGeom>
              <a:avLst/>
              <a:gdLst/>
              <a:ahLst/>
              <a:cxnLst>
                <a:cxn ang="0">
                  <a:pos x="225" y="501"/>
                </a:cxn>
                <a:cxn ang="0">
                  <a:pos x="194" y="495"/>
                </a:cxn>
                <a:cxn ang="0">
                  <a:pos x="164" y="486"/>
                </a:cxn>
                <a:cxn ang="0">
                  <a:pos x="136" y="475"/>
                </a:cxn>
                <a:cxn ang="0">
                  <a:pos x="110" y="460"/>
                </a:cxn>
                <a:cxn ang="0">
                  <a:pos x="85" y="441"/>
                </a:cxn>
                <a:cxn ang="0">
                  <a:pos x="64" y="421"/>
                </a:cxn>
                <a:cxn ang="0">
                  <a:pos x="45" y="396"/>
                </a:cxn>
                <a:cxn ang="0">
                  <a:pos x="29" y="371"/>
                </a:cxn>
                <a:cxn ang="0">
                  <a:pos x="18" y="343"/>
                </a:cxn>
                <a:cxn ang="0">
                  <a:pos x="7" y="314"/>
                </a:cxn>
                <a:cxn ang="0">
                  <a:pos x="2" y="282"/>
                </a:cxn>
                <a:cxn ang="0">
                  <a:pos x="0" y="253"/>
                </a:cxn>
                <a:cxn ang="0">
                  <a:pos x="2" y="219"/>
                </a:cxn>
                <a:cxn ang="0">
                  <a:pos x="7" y="189"/>
                </a:cxn>
                <a:cxn ang="0">
                  <a:pos x="18" y="159"/>
                </a:cxn>
                <a:cxn ang="0">
                  <a:pos x="29" y="132"/>
                </a:cxn>
                <a:cxn ang="0">
                  <a:pos x="45" y="105"/>
                </a:cxn>
                <a:cxn ang="0">
                  <a:pos x="64" y="82"/>
                </a:cxn>
                <a:cxn ang="0">
                  <a:pos x="85" y="62"/>
                </a:cxn>
                <a:cxn ang="0">
                  <a:pos x="110" y="43"/>
                </a:cxn>
                <a:cxn ang="0">
                  <a:pos x="136" y="27"/>
                </a:cxn>
                <a:cxn ang="0">
                  <a:pos x="164" y="15"/>
                </a:cxn>
                <a:cxn ang="0">
                  <a:pos x="194" y="5"/>
                </a:cxn>
                <a:cxn ang="0">
                  <a:pos x="225" y="0"/>
                </a:cxn>
                <a:cxn ang="0">
                  <a:pos x="257" y="0"/>
                </a:cxn>
                <a:cxn ang="0">
                  <a:pos x="288" y="2"/>
                </a:cxn>
                <a:cxn ang="0">
                  <a:pos x="318" y="9"/>
                </a:cxn>
                <a:cxn ang="0">
                  <a:pos x="349" y="19"/>
                </a:cxn>
                <a:cxn ang="0">
                  <a:pos x="375" y="32"/>
                </a:cxn>
                <a:cxn ang="0">
                  <a:pos x="400" y="50"/>
                </a:cxn>
                <a:cxn ang="0">
                  <a:pos x="423" y="69"/>
                </a:cxn>
                <a:cxn ang="0">
                  <a:pos x="444" y="91"/>
                </a:cxn>
                <a:cxn ang="0">
                  <a:pos x="461" y="116"/>
                </a:cxn>
                <a:cxn ang="0">
                  <a:pos x="477" y="142"/>
                </a:cxn>
                <a:cxn ang="0">
                  <a:pos x="489" y="171"/>
                </a:cxn>
                <a:cxn ang="0">
                  <a:pos x="498" y="202"/>
                </a:cxn>
                <a:cxn ang="0">
                  <a:pos x="502" y="232"/>
                </a:cxn>
                <a:cxn ang="0">
                  <a:pos x="502" y="264"/>
                </a:cxn>
                <a:cxn ang="0">
                  <a:pos x="498" y="295"/>
                </a:cxn>
                <a:cxn ang="0">
                  <a:pos x="492" y="326"/>
                </a:cxn>
                <a:cxn ang="0">
                  <a:pos x="480" y="355"/>
                </a:cxn>
                <a:cxn ang="0">
                  <a:pos x="466" y="381"/>
                </a:cxn>
                <a:cxn ang="0">
                  <a:pos x="448" y="406"/>
                </a:cxn>
                <a:cxn ang="0">
                  <a:pos x="429" y="429"/>
                </a:cxn>
                <a:cxn ang="0">
                  <a:pos x="404" y="448"/>
                </a:cxn>
                <a:cxn ang="0">
                  <a:pos x="381" y="466"/>
                </a:cxn>
                <a:cxn ang="0">
                  <a:pos x="353" y="479"/>
                </a:cxn>
                <a:cxn ang="0">
                  <a:pos x="326" y="491"/>
                </a:cxn>
                <a:cxn ang="0">
                  <a:pos x="295" y="498"/>
                </a:cxn>
                <a:cxn ang="0">
                  <a:pos x="264" y="502"/>
                </a:cxn>
              </a:cxnLst>
              <a:rect l="0" t="0" r="r" b="b"/>
              <a:pathLst>
                <a:path w="504" h="502">
                  <a:moveTo>
                    <a:pt x="251" y="502"/>
                  </a:moveTo>
                  <a:lnTo>
                    <a:pt x="244" y="502"/>
                  </a:lnTo>
                  <a:lnTo>
                    <a:pt x="238" y="502"/>
                  </a:lnTo>
                  <a:lnTo>
                    <a:pt x="231" y="501"/>
                  </a:lnTo>
                  <a:lnTo>
                    <a:pt x="225" y="501"/>
                  </a:lnTo>
                  <a:lnTo>
                    <a:pt x="219" y="499"/>
                  </a:lnTo>
                  <a:lnTo>
                    <a:pt x="212" y="499"/>
                  </a:lnTo>
                  <a:lnTo>
                    <a:pt x="206" y="498"/>
                  </a:lnTo>
                  <a:lnTo>
                    <a:pt x="200" y="498"/>
                  </a:lnTo>
                  <a:lnTo>
                    <a:pt x="194" y="495"/>
                  </a:lnTo>
                  <a:lnTo>
                    <a:pt x="187" y="495"/>
                  </a:lnTo>
                  <a:lnTo>
                    <a:pt x="181" y="492"/>
                  </a:lnTo>
                  <a:lnTo>
                    <a:pt x="175" y="491"/>
                  </a:lnTo>
                  <a:lnTo>
                    <a:pt x="169" y="489"/>
                  </a:lnTo>
                  <a:lnTo>
                    <a:pt x="164" y="486"/>
                  </a:lnTo>
                  <a:lnTo>
                    <a:pt x="159" y="485"/>
                  </a:lnTo>
                  <a:lnTo>
                    <a:pt x="153" y="483"/>
                  </a:lnTo>
                  <a:lnTo>
                    <a:pt x="148" y="479"/>
                  </a:lnTo>
                  <a:lnTo>
                    <a:pt x="142" y="478"/>
                  </a:lnTo>
                  <a:lnTo>
                    <a:pt x="136" y="475"/>
                  </a:lnTo>
                  <a:lnTo>
                    <a:pt x="131" y="472"/>
                  </a:lnTo>
                  <a:lnTo>
                    <a:pt x="126" y="469"/>
                  </a:lnTo>
                  <a:lnTo>
                    <a:pt x="120" y="466"/>
                  </a:lnTo>
                  <a:lnTo>
                    <a:pt x="114" y="462"/>
                  </a:lnTo>
                  <a:lnTo>
                    <a:pt x="110" y="460"/>
                  </a:lnTo>
                  <a:lnTo>
                    <a:pt x="104" y="456"/>
                  </a:lnTo>
                  <a:lnTo>
                    <a:pt x="99" y="451"/>
                  </a:lnTo>
                  <a:lnTo>
                    <a:pt x="95" y="448"/>
                  </a:lnTo>
                  <a:lnTo>
                    <a:pt x="91" y="444"/>
                  </a:lnTo>
                  <a:lnTo>
                    <a:pt x="85" y="441"/>
                  </a:lnTo>
                  <a:lnTo>
                    <a:pt x="80" y="437"/>
                  </a:lnTo>
                  <a:lnTo>
                    <a:pt x="77" y="434"/>
                  </a:lnTo>
                  <a:lnTo>
                    <a:pt x="73" y="429"/>
                  </a:lnTo>
                  <a:lnTo>
                    <a:pt x="69" y="424"/>
                  </a:lnTo>
                  <a:lnTo>
                    <a:pt x="64" y="421"/>
                  </a:lnTo>
                  <a:lnTo>
                    <a:pt x="60" y="415"/>
                  </a:lnTo>
                  <a:lnTo>
                    <a:pt x="57" y="412"/>
                  </a:lnTo>
                  <a:lnTo>
                    <a:pt x="53" y="406"/>
                  </a:lnTo>
                  <a:lnTo>
                    <a:pt x="48" y="402"/>
                  </a:lnTo>
                  <a:lnTo>
                    <a:pt x="45" y="396"/>
                  </a:lnTo>
                  <a:lnTo>
                    <a:pt x="42" y="391"/>
                  </a:lnTo>
                  <a:lnTo>
                    <a:pt x="38" y="386"/>
                  </a:lnTo>
                  <a:lnTo>
                    <a:pt x="35" y="381"/>
                  </a:lnTo>
                  <a:lnTo>
                    <a:pt x="32" y="375"/>
                  </a:lnTo>
                  <a:lnTo>
                    <a:pt x="29" y="371"/>
                  </a:lnTo>
                  <a:lnTo>
                    <a:pt x="26" y="365"/>
                  </a:lnTo>
                  <a:lnTo>
                    <a:pt x="23" y="359"/>
                  </a:lnTo>
                  <a:lnTo>
                    <a:pt x="22" y="355"/>
                  </a:lnTo>
                  <a:lnTo>
                    <a:pt x="19" y="349"/>
                  </a:lnTo>
                  <a:lnTo>
                    <a:pt x="18" y="343"/>
                  </a:lnTo>
                  <a:lnTo>
                    <a:pt x="15" y="337"/>
                  </a:lnTo>
                  <a:lnTo>
                    <a:pt x="13" y="332"/>
                  </a:lnTo>
                  <a:lnTo>
                    <a:pt x="10" y="326"/>
                  </a:lnTo>
                  <a:lnTo>
                    <a:pt x="9" y="320"/>
                  </a:lnTo>
                  <a:lnTo>
                    <a:pt x="7" y="314"/>
                  </a:lnTo>
                  <a:lnTo>
                    <a:pt x="6" y="308"/>
                  </a:lnTo>
                  <a:lnTo>
                    <a:pt x="4" y="302"/>
                  </a:lnTo>
                  <a:lnTo>
                    <a:pt x="3" y="295"/>
                  </a:lnTo>
                  <a:lnTo>
                    <a:pt x="3" y="289"/>
                  </a:lnTo>
                  <a:lnTo>
                    <a:pt x="2" y="282"/>
                  </a:lnTo>
                  <a:lnTo>
                    <a:pt x="2" y="276"/>
                  </a:lnTo>
                  <a:lnTo>
                    <a:pt x="0" y="270"/>
                  </a:lnTo>
                  <a:lnTo>
                    <a:pt x="0" y="264"/>
                  </a:lnTo>
                  <a:lnTo>
                    <a:pt x="0" y="259"/>
                  </a:lnTo>
                  <a:lnTo>
                    <a:pt x="0" y="253"/>
                  </a:lnTo>
                  <a:lnTo>
                    <a:pt x="0" y="245"/>
                  </a:lnTo>
                  <a:lnTo>
                    <a:pt x="0" y="238"/>
                  </a:lnTo>
                  <a:lnTo>
                    <a:pt x="0" y="232"/>
                  </a:lnTo>
                  <a:lnTo>
                    <a:pt x="2" y="225"/>
                  </a:lnTo>
                  <a:lnTo>
                    <a:pt x="2" y="219"/>
                  </a:lnTo>
                  <a:lnTo>
                    <a:pt x="3" y="213"/>
                  </a:lnTo>
                  <a:lnTo>
                    <a:pt x="3" y="208"/>
                  </a:lnTo>
                  <a:lnTo>
                    <a:pt x="4" y="202"/>
                  </a:lnTo>
                  <a:lnTo>
                    <a:pt x="6" y="194"/>
                  </a:lnTo>
                  <a:lnTo>
                    <a:pt x="7" y="189"/>
                  </a:lnTo>
                  <a:lnTo>
                    <a:pt x="9" y="183"/>
                  </a:lnTo>
                  <a:lnTo>
                    <a:pt x="10" y="177"/>
                  </a:lnTo>
                  <a:lnTo>
                    <a:pt x="13" y="171"/>
                  </a:lnTo>
                  <a:lnTo>
                    <a:pt x="15" y="165"/>
                  </a:lnTo>
                  <a:lnTo>
                    <a:pt x="18" y="159"/>
                  </a:lnTo>
                  <a:lnTo>
                    <a:pt x="19" y="154"/>
                  </a:lnTo>
                  <a:lnTo>
                    <a:pt x="22" y="148"/>
                  </a:lnTo>
                  <a:lnTo>
                    <a:pt x="23" y="142"/>
                  </a:lnTo>
                  <a:lnTo>
                    <a:pt x="26" y="136"/>
                  </a:lnTo>
                  <a:lnTo>
                    <a:pt x="29" y="132"/>
                  </a:lnTo>
                  <a:lnTo>
                    <a:pt x="32" y="126"/>
                  </a:lnTo>
                  <a:lnTo>
                    <a:pt x="35" y="120"/>
                  </a:lnTo>
                  <a:lnTo>
                    <a:pt x="38" y="116"/>
                  </a:lnTo>
                  <a:lnTo>
                    <a:pt x="42" y="111"/>
                  </a:lnTo>
                  <a:lnTo>
                    <a:pt x="45" y="105"/>
                  </a:lnTo>
                  <a:lnTo>
                    <a:pt x="48" y="101"/>
                  </a:lnTo>
                  <a:lnTo>
                    <a:pt x="53" y="95"/>
                  </a:lnTo>
                  <a:lnTo>
                    <a:pt x="57" y="91"/>
                  </a:lnTo>
                  <a:lnTo>
                    <a:pt x="60" y="86"/>
                  </a:lnTo>
                  <a:lnTo>
                    <a:pt x="64" y="82"/>
                  </a:lnTo>
                  <a:lnTo>
                    <a:pt x="69" y="78"/>
                  </a:lnTo>
                  <a:lnTo>
                    <a:pt x="73" y="73"/>
                  </a:lnTo>
                  <a:lnTo>
                    <a:pt x="77" y="69"/>
                  </a:lnTo>
                  <a:lnTo>
                    <a:pt x="80" y="64"/>
                  </a:lnTo>
                  <a:lnTo>
                    <a:pt x="85" y="62"/>
                  </a:lnTo>
                  <a:lnTo>
                    <a:pt x="91" y="57"/>
                  </a:lnTo>
                  <a:lnTo>
                    <a:pt x="95" y="53"/>
                  </a:lnTo>
                  <a:lnTo>
                    <a:pt x="99" y="50"/>
                  </a:lnTo>
                  <a:lnTo>
                    <a:pt x="104" y="46"/>
                  </a:lnTo>
                  <a:lnTo>
                    <a:pt x="110" y="43"/>
                  </a:lnTo>
                  <a:lnTo>
                    <a:pt x="114" y="38"/>
                  </a:lnTo>
                  <a:lnTo>
                    <a:pt x="120" y="35"/>
                  </a:lnTo>
                  <a:lnTo>
                    <a:pt x="126" y="32"/>
                  </a:lnTo>
                  <a:lnTo>
                    <a:pt x="131" y="29"/>
                  </a:lnTo>
                  <a:lnTo>
                    <a:pt x="136" y="27"/>
                  </a:lnTo>
                  <a:lnTo>
                    <a:pt x="142" y="24"/>
                  </a:lnTo>
                  <a:lnTo>
                    <a:pt x="148" y="22"/>
                  </a:lnTo>
                  <a:lnTo>
                    <a:pt x="153" y="19"/>
                  </a:lnTo>
                  <a:lnTo>
                    <a:pt x="159" y="16"/>
                  </a:lnTo>
                  <a:lnTo>
                    <a:pt x="164" y="15"/>
                  </a:lnTo>
                  <a:lnTo>
                    <a:pt x="169" y="12"/>
                  </a:lnTo>
                  <a:lnTo>
                    <a:pt x="175" y="10"/>
                  </a:lnTo>
                  <a:lnTo>
                    <a:pt x="181" y="9"/>
                  </a:lnTo>
                  <a:lnTo>
                    <a:pt x="187" y="6"/>
                  </a:lnTo>
                  <a:lnTo>
                    <a:pt x="194" y="5"/>
                  </a:lnTo>
                  <a:lnTo>
                    <a:pt x="200" y="5"/>
                  </a:lnTo>
                  <a:lnTo>
                    <a:pt x="206" y="3"/>
                  </a:lnTo>
                  <a:lnTo>
                    <a:pt x="212" y="2"/>
                  </a:lnTo>
                  <a:lnTo>
                    <a:pt x="219" y="0"/>
                  </a:lnTo>
                  <a:lnTo>
                    <a:pt x="225" y="0"/>
                  </a:lnTo>
                  <a:lnTo>
                    <a:pt x="231" y="0"/>
                  </a:lnTo>
                  <a:lnTo>
                    <a:pt x="238" y="0"/>
                  </a:lnTo>
                  <a:lnTo>
                    <a:pt x="244" y="0"/>
                  </a:lnTo>
                  <a:lnTo>
                    <a:pt x="251" y="0"/>
                  </a:lnTo>
                  <a:lnTo>
                    <a:pt x="257" y="0"/>
                  </a:lnTo>
                  <a:lnTo>
                    <a:pt x="264" y="0"/>
                  </a:lnTo>
                  <a:lnTo>
                    <a:pt x="270" y="0"/>
                  </a:lnTo>
                  <a:lnTo>
                    <a:pt x="276" y="0"/>
                  </a:lnTo>
                  <a:lnTo>
                    <a:pt x="282" y="0"/>
                  </a:lnTo>
                  <a:lnTo>
                    <a:pt x="288" y="2"/>
                  </a:lnTo>
                  <a:lnTo>
                    <a:pt x="295" y="3"/>
                  </a:lnTo>
                  <a:lnTo>
                    <a:pt x="301" y="5"/>
                  </a:lnTo>
                  <a:lnTo>
                    <a:pt x="307" y="5"/>
                  </a:lnTo>
                  <a:lnTo>
                    <a:pt x="313" y="6"/>
                  </a:lnTo>
                  <a:lnTo>
                    <a:pt x="318" y="9"/>
                  </a:lnTo>
                  <a:lnTo>
                    <a:pt x="326" y="10"/>
                  </a:lnTo>
                  <a:lnTo>
                    <a:pt x="331" y="12"/>
                  </a:lnTo>
                  <a:lnTo>
                    <a:pt x="336" y="15"/>
                  </a:lnTo>
                  <a:lnTo>
                    <a:pt x="342" y="16"/>
                  </a:lnTo>
                  <a:lnTo>
                    <a:pt x="349" y="19"/>
                  </a:lnTo>
                  <a:lnTo>
                    <a:pt x="353" y="22"/>
                  </a:lnTo>
                  <a:lnTo>
                    <a:pt x="359" y="24"/>
                  </a:lnTo>
                  <a:lnTo>
                    <a:pt x="365" y="27"/>
                  </a:lnTo>
                  <a:lnTo>
                    <a:pt x="371" y="29"/>
                  </a:lnTo>
                  <a:lnTo>
                    <a:pt x="375" y="32"/>
                  </a:lnTo>
                  <a:lnTo>
                    <a:pt x="381" y="35"/>
                  </a:lnTo>
                  <a:lnTo>
                    <a:pt x="386" y="38"/>
                  </a:lnTo>
                  <a:lnTo>
                    <a:pt x="391" y="43"/>
                  </a:lnTo>
                  <a:lnTo>
                    <a:pt x="396" y="46"/>
                  </a:lnTo>
                  <a:lnTo>
                    <a:pt x="400" y="50"/>
                  </a:lnTo>
                  <a:lnTo>
                    <a:pt x="404" y="53"/>
                  </a:lnTo>
                  <a:lnTo>
                    <a:pt x="410" y="57"/>
                  </a:lnTo>
                  <a:lnTo>
                    <a:pt x="415" y="62"/>
                  </a:lnTo>
                  <a:lnTo>
                    <a:pt x="419" y="64"/>
                  </a:lnTo>
                  <a:lnTo>
                    <a:pt x="423" y="69"/>
                  </a:lnTo>
                  <a:lnTo>
                    <a:pt x="429" y="73"/>
                  </a:lnTo>
                  <a:lnTo>
                    <a:pt x="432" y="78"/>
                  </a:lnTo>
                  <a:lnTo>
                    <a:pt x="437" y="82"/>
                  </a:lnTo>
                  <a:lnTo>
                    <a:pt x="441" y="86"/>
                  </a:lnTo>
                  <a:lnTo>
                    <a:pt x="444" y="91"/>
                  </a:lnTo>
                  <a:lnTo>
                    <a:pt x="448" y="95"/>
                  </a:lnTo>
                  <a:lnTo>
                    <a:pt x="451" y="101"/>
                  </a:lnTo>
                  <a:lnTo>
                    <a:pt x="456" y="105"/>
                  </a:lnTo>
                  <a:lnTo>
                    <a:pt x="460" y="111"/>
                  </a:lnTo>
                  <a:lnTo>
                    <a:pt x="461" y="116"/>
                  </a:lnTo>
                  <a:lnTo>
                    <a:pt x="466" y="120"/>
                  </a:lnTo>
                  <a:lnTo>
                    <a:pt x="469" y="126"/>
                  </a:lnTo>
                  <a:lnTo>
                    <a:pt x="472" y="132"/>
                  </a:lnTo>
                  <a:lnTo>
                    <a:pt x="475" y="136"/>
                  </a:lnTo>
                  <a:lnTo>
                    <a:pt x="477" y="142"/>
                  </a:lnTo>
                  <a:lnTo>
                    <a:pt x="480" y="148"/>
                  </a:lnTo>
                  <a:lnTo>
                    <a:pt x="483" y="154"/>
                  </a:lnTo>
                  <a:lnTo>
                    <a:pt x="485" y="159"/>
                  </a:lnTo>
                  <a:lnTo>
                    <a:pt x="488" y="165"/>
                  </a:lnTo>
                  <a:lnTo>
                    <a:pt x="489" y="171"/>
                  </a:lnTo>
                  <a:lnTo>
                    <a:pt x="492" y="177"/>
                  </a:lnTo>
                  <a:lnTo>
                    <a:pt x="492" y="183"/>
                  </a:lnTo>
                  <a:lnTo>
                    <a:pt x="495" y="189"/>
                  </a:lnTo>
                  <a:lnTo>
                    <a:pt x="496" y="194"/>
                  </a:lnTo>
                  <a:lnTo>
                    <a:pt x="498" y="202"/>
                  </a:lnTo>
                  <a:lnTo>
                    <a:pt x="498" y="208"/>
                  </a:lnTo>
                  <a:lnTo>
                    <a:pt x="499" y="213"/>
                  </a:lnTo>
                  <a:lnTo>
                    <a:pt x="499" y="219"/>
                  </a:lnTo>
                  <a:lnTo>
                    <a:pt x="501" y="225"/>
                  </a:lnTo>
                  <a:lnTo>
                    <a:pt x="502" y="232"/>
                  </a:lnTo>
                  <a:lnTo>
                    <a:pt x="502" y="238"/>
                  </a:lnTo>
                  <a:lnTo>
                    <a:pt x="502" y="245"/>
                  </a:lnTo>
                  <a:lnTo>
                    <a:pt x="504" y="253"/>
                  </a:lnTo>
                  <a:lnTo>
                    <a:pt x="502" y="259"/>
                  </a:lnTo>
                  <a:lnTo>
                    <a:pt x="502" y="264"/>
                  </a:lnTo>
                  <a:lnTo>
                    <a:pt x="502" y="270"/>
                  </a:lnTo>
                  <a:lnTo>
                    <a:pt x="501" y="276"/>
                  </a:lnTo>
                  <a:lnTo>
                    <a:pt x="499" y="282"/>
                  </a:lnTo>
                  <a:lnTo>
                    <a:pt x="499" y="289"/>
                  </a:lnTo>
                  <a:lnTo>
                    <a:pt x="498" y="295"/>
                  </a:lnTo>
                  <a:lnTo>
                    <a:pt x="498" y="302"/>
                  </a:lnTo>
                  <a:lnTo>
                    <a:pt x="496" y="308"/>
                  </a:lnTo>
                  <a:lnTo>
                    <a:pt x="495" y="314"/>
                  </a:lnTo>
                  <a:lnTo>
                    <a:pt x="492" y="320"/>
                  </a:lnTo>
                  <a:lnTo>
                    <a:pt x="492" y="326"/>
                  </a:lnTo>
                  <a:lnTo>
                    <a:pt x="489" y="332"/>
                  </a:lnTo>
                  <a:lnTo>
                    <a:pt x="488" y="337"/>
                  </a:lnTo>
                  <a:lnTo>
                    <a:pt x="485" y="343"/>
                  </a:lnTo>
                  <a:lnTo>
                    <a:pt x="483" y="349"/>
                  </a:lnTo>
                  <a:lnTo>
                    <a:pt x="480" y="355"/>
                  </a:lnTo>
                  <a:lnTo>
                    <a:pt x="477" y="359"/>
                  </a:lnTo>
                  <a:lnTo>
                    <a:pt x="475" y="365"/>
                  </a:lnTo>
                  <a:lnTo>
                    <a:pt x="472" y="371"/>
                  </a:lnTo>
                  <a:lnTo>
                    <a:pt x="469" y="375"/>
                  </a:lnTo>
                  <a:lnTo>
                    <a:pt x="466" y="381"/>
                  </a:lnTo>
                  <a:lnTo>
                    <a:pt x="461" y="386"/>
                  </a:lnTo>
                  <a:lnTo>
                    <a:pt x="460" y="391"/>
                  </a:lnTo>
                  <a:lnTo>
                    <a:pt x="456" y="396"/>
                  </a:lnTo>
                  <a:lnTo>
                    <a:pt x="451" y="402"/>
                  </a:lnTo>
                  <a:lnTo>
                    <a:pt x="448" y="406"/>
                  </a:lnTo>
                  <a:lnTo>
                    <a:pt x="444" y="412"/>
                  </a:lnTo>
                  <a:lnTo>
                    <a:pt x="441" y="415"/>
                  </a:lnTo>
                  <a:lnTo>
                    <a:pt x="437" y="421"/>
                  </a:lnTo>
                  <a:lnTo>
                    <a:pt x="432" y="424"/>
                  </a:lnTo>
                  <a:lnTo>
                    <a:pt x="429" y="429"/>
                  </a:lnTo>
                  <a:lnTo>
                    <a:pt x="423" y="434"/>
                  </a:lnTo>
                  <a:lnTo>
                    <a:pt x="419" y="437"/>
                  </a:lnTo>
                  <a:lnTo>
                    <a:pt x="415" y="441"/>
                  </a:lnTo>
                  <a:lnTo>
                    <a:pt x="410" y="444"/>
                  </a:lnTo>
                  <a:lnTo>
                    <a:pt x="404" y="448"/>
                  </a:lnTo>
                  <a:lnTo>
                    <a:pt x="400" y="451"/>
                  </a:lnTo>
                  <a:lnTo>
                    <a:pt x="396" y="456"/>
                  </a:lnTo>
                  <a:lnTo>
                    <a:pt x="391" y="460"/>
                  </a:lnTo>
                  <a:lnTo>
                    <a:pt x="386" y="462"/>
                  </a:lnTo>
                  <a:lnTo>
                    <a:pt x="381" y="466"/>
                  </a:lnTo>
                  <a:lnTo>
                    <a:pt x="375" y="469"/>
                  </a:lnTo>
                  <a:lnTo>
                    <a:pt x="371" y="472"/>
                  </a:lnTo>
                  <a:lnTo>
                    <a:pt x="365" y="475"/>
                  </a:lnTo>
                  <a:lnTo>
                    <a:pt x="359" y="478"/>
                  </a:lnTo>
                  <a:lnTo>
                    <a:pt x="353" y="479"/>
                  </a:lnTo>
                  <a:lnTo>
                    <a:pt x="349" y="483"/>
                  </a:lnTo>
                  <a:lnTo>
                    <a:pt x="342" y="485"/>
                  </a:lnTo>
                  <a:lnTo>
                    <a:pt x="336" y="486"/>
                  </a:lnTo>
                  <a:lnTo>
                    <a:pt x="331" y="489"/>
                  </a:lnTo>
                  <a:lnTo>
                    <a:pt x="326" y="491"/>
                  </a:lnTo>
                  <a:lnTo>
                    <a:pt x="318" y="492"/>
                  </a:lnTo>
                  <a:lnTo>
                    <a:pt x="313" y="495"/>
                  </a:lnTo>
                  <a:lnTo>
                    <a:pt x="307" y="495"/>
                  </a:lnTo>
                  <a:lnTo>
                    <a:pt x="301" y="498"/>
                  </a:lnTo>
                  <a:lnTo>
                    <a:pt x="295" y="498"/>
                  </a:lnTo>
                  <a:lnTo>
                    <a:pt x="288" y="499"/>
                  </a:lnTo>
                  <a:lnTo>
                    <a:pt x="282" y="499"/>
                  </a:lnTo>
                  <a:lnTo>
                    <a:pt x="276" y="501"/>
                  </a:lnTo>
                  <a:lnTo>
                    <a:pt x="270" y="501"/>
                  </a:lnTo>
                  <a:lnTo>
                    <a:pt x="264" y="502"/>
                  </a:lnTo>
                  <a:lnTo>
                    <a:pt x="257" y="502"/>
                  </a:lnTo>
                  <a:lnTo>
                    <a:pt x="251" y="502"/>
                  </a:lnTo>
                  <a:lnTo>
                    <a:pt x="251" y="502"/>
                  </a:lnTo>
                  <a:close/>
                </a:path>
              </a:pathLst>
            </a:custGeom>
            <a:solidFill>
              <a:srgbClr val="ABD6E8"/>
            </a:solidFill>
            <a:ln w="9525">
              <a:noFill/>
              <a:round/>
              <a:headEnd/>
              <a:tailEnd/>
            </a:ln>
          </p:spPr>
          <p:txBody>
            <a:bodyPr/>
            <a:lstStyle/>
            <a:p>
              <a:endParaRPr lang="en-US" dirty="0">
                <a:latin typeface="Segoe" pitchFamily="34" charset="0"/>
              </a:endParaRPr>
            </a:p>
          </p:txBody>
        </p:sp>
        <p:sp>
          <p:nvSpPr>
            <p:cNvPr id="65753" name="Freeform 217"/>
            <p:cNvSpPr>
              <a:spLocks/>
            </p:cNvSpPr>
            <p:nvPr/>
          </p:nvSpPr>
          <p:spPr bwMode="auto">
            <a:xfrm>
              <a:off x="1887" y="3095"/>
              <a:ext cx="227" cy="228"/>
            </a:xfrm>
            <a:custGeom>
              <a:avLst/>
              <a:gdLst/>
              <a:ahLst/>
              <a:cxnLst>
                <a:cxn ang="0">
                  <a:pos x="205" y="453"/>
                </a:cxn>
                <a:cxn ang="0">
                  <a:pos x="175" y="448"/>
                </a:cxn>
                <a:cxn ang="0">
                  <a:pos x="149" y="441"/>
                </a:cxn>
                <a:cxn ang="0">
                  <a:pos x="124" y="429"/>
                </a:cxn>
                <a:cxn ang="0">
                  <a:pos x="101" y="416"/>
                </a:cxn>
                <a:cxn ang="0">
                  <a:pos x="78" y="399"/>
                </a:cxn>
                <a:cxn ang="0">
                  <a:pos x="59" y="380"/>
                </a:cxn>
                <a:cxn ang="0">
                  <a:pos x="41" y="358"/>
                </a:cxn>
                <a:cxn ang="0">
                  <a:pos x="27" y="334"/>
                </a:cxn>
                <a:cxn ang="0">
                  <a:pos x="15" y="310"/>
                </a:cxn>
                <a:cxn ang="0">
                  <a:pos x="6" y="283"/>
                </a:cxn>
                <a:cxn ang="0">
                  <a:pos x="0" y="256"/>
                </a:cxn>
                <a:cxn ang="0">
                  <a:pos x="0" y="228"/>
                </a:cxn>
                <a:cxn ang="0">
                  <a:pos x="0" y="197"/>
                </a:cxn>
                <a:cxn ang="0">
                  <a:pos x="6" y="169"/>
                </a:cxn>
                <a:cxn ang="0">
                  <a:pos x="15" y="143"/>
                </a:cxn>
                <a:cxn ang="0">
                  <a:pos x="27" y="118"/>
                </a:cxn>
                <a:cxn ang="0">
                  <a:pos x="41" y="95"/>
                </a:cxn>
                <a:cxn ang="0">
                  <a:pos x="59" y="75"/>
                </a:cxn>
                <a:cxn ang="0">
                  <a:pos x="78" y="54"/>
                </a:cxn>
                <a:cxn ang="0">
                  <a:pos x="101" y="38"/>
                </a:cxn>
                <a:cxn ang="0">
                  <a:pos x="124" y="23"/>
                </a:cxn>
                <a:cxn ang="0">
                  <a:pos x="149" y="13"/>
                </a:cxn>
                <a:cxn ang="0">
                  <a:pos x="175" y="4"/>
                </a:cxn>
                <a:cxn ang="0">
                  <a:pos x="205" y="0"/>
                </a:cxn>
                <a:cxn ang="0">
                  <a:pos x="234" y="0"/>
                </a:cxn>
                <a:cxn ang="0">
                  <a:pos x="262" y="2"/>
                </a:cxn>
                <a:cxn ang="0">
                  <a:pos x="289" y="7"/>
                </a:cxn>
                <a:cxn ang="0">
                  <a:pos x="316" y="18"/>
                </a:cxn>
                <a:cxn ang="0">
                  <a:pos x="340" y="29"/>
                </a:cxn>
                <a:cxn ang="0">
                  <a:pos x="362" y="44"/>
                </a:cxn>
                <a:cxn ang="0">
                  <a:pos x="384" y="63"/>
                </a:cxn>
                <a:cxn ang="0">
                  <a:pos x="403" y="82"/>
                </a:cxn>
                <a:cxn ang="0">
                  <a:pos x="419" y="104"/>
                </a:cxn>
                <a:cxn ang="0">
                  <a:pos x="432" y="129"/>
                </a:cxn>
                <a:cxn ang="0">
                  <a:pos x="443" y="153"/>
                </a:cxn>
                <a:cxn ang="0">
                  <a:pos x="451" y="181"/>
                </a:cxn>
                <a:cxn ang="0">
                  <a:pos x="454" y="209"/>
                </a:cxn>
                <a:cxn ang="0">
                  <a:pos x="456" y="238"/>
                </a:cxn>
                <a:cxn ang="0">
                  <a:pos x="451" y="267"/>
                </a:cxn>
                <a:cxn ang="0">
                  <a:pos x="446" y="293"/>
                </a:cxn>
                <a:cxn ang="0">
                  <a:pos x="435" y="320"/>
                </a:cxn>
                <a:cxn ang="0">
                  <a:pos x="422" y="345"/>
                </a:cxn>
                <a:cxn ang="0">
                  <a:pos x="406" y="366"/>
                </a:cxn>
                <a:cxn ang="0">
                  <a:pos x="389" y="388"/>
                </a:cxn>
                <a:cxn ang="0">
                  <a:pos x="368" y="406"/>
                </a:cxn>
                <a:cxn ang="0">
                  <a:pos x="345" y="422"/>
                </a:cxn>
                <a:cxn ang="0">
                  <a:pos x="320" y="435"/>
                </a:cxn>
                <a:cxn ang="0">
                  <a:pos x="295" y="444"/>
                </a:cxn>
                <a:cxn ang="0">
                  <a:pos x="267" y="451"/>
                </a:cxn>
                <a:cxn ang="0">
                  <a:pos x="240" y="454"/>
                </a:cxn>
              </a:cxnLst>
              <a:rect l="0" t="0" r="r" b="b"/>
              <a:pathLst>
                <a:path w="456" h="455">
                  <a:moveTo>
                    <a:pt x="228" y="455"/>
                  </a:moveTo>
                  <a:lnTo>
                    <a:pt x="222" y="454"/>
                  </a:lnTo>
                  <a:lnTo>
                    <a:pt x="216" y="454"/>
                  </a:lnTo>
                  <a:lnTo>
                    <a:pt x="210" y="454"/>
                  </a:lnTo>
                  <a:lnTo>
                    <a:pt x="205" y="453"/>
                  </a:lnTo>
                  <a:lnTo>
                    <a:pt x="199" y="453"/>
                  </a:lnTo>
                  <a:lnTo>
                    <a:pt x="193" y="451"/>
                  </a:lnTo>
                  <a:lnTo>
                    <a:pt x="187" y="451"/>
                  </a:lnTo>
                  <a:lnTo>
                    <a:pt x="181" y="450"/>
                  </a:lnTo>
                  <a:lnTo>
                    <a:pt x="175" y="448"/>
                  </a:lnTo>
                  <a:lnTo>
                    <a:pt x="170" y="448"/>
                  </a:lnTo>
                  <a:lnTo>
                    <a:pt x="165" y="445"/>
                  </a:lnTo>
                  <a:lnTo>
                    <a:pt x="159" y="444"/>
                  </a:lnTo>
                  <a:lnTo>
                    <a:pt x="154" y="442"/>
                  </a:lnTo>
                  <a:lnTo>
                    <a:pt x="149" y="441"/>
                  </a:lnTo>
                  <a:lnTo>
                    <a:pt x="143" y="438"/>
                  </a:lnTo>
                  <a:lnTo>
                    <a:pt x="139" y="437"/>
                  </a:lnTo>
                  <a:lnTo>
                    <a:pt x="133" y="435"/>
                  </a:lnTo>
                  <a:lnTo>
                    <a:pt x="129" y="432"/>
                  </a:lnTo>
                  <a:lnTo>
                    <a:pt x="124" y="429"/>
                  </a:lnTo>
                  <a:lnTo>
                    <a:pt x="118" y="428"/>
                  </a:lnTo>
                  <a:lnTo>
                    <a:pt x="114" y="425"/>
                  </a:lnTo>
                  <a:lnTo>
                    <a:pt x="110" y="422"/>
                  </a:lnTo>
                  <a:lnTo>
                    <a:pt x="104" y="419"/>
                  </a:lnTo>
                  <a:lnTo>
                    <a:pt x="101" y="416"/>
                  </a:lnTo>
                  <a:lnTo>
                    <a:pt x="95" y="412"/>
                  </a:lnTo>
                  <a:lnTo>
                    <a:pt x="91" y="409"/>
                  </a:lnTo>
                  <a:lnTo>
                    <a:pt x="86" y="406"/>
                  </a:lnTo>
                  <a:lnTo>
                    <a:pt x="82" y="403"/>
                  </a:lnTo>
                  <a:lnTo>
                    <a:pt x="78" y="399"/>
                  </a:lnTo>
                  <a:lnTo>
                    <a:pt x="75" y="396"/>
                  </a:lnTo>
                  <a:lnTo>
                    <a:pt x="70" y="391"/>
                  </a:lnTo>
                  <a:lnTo>
                    <a:pt x="67" y="388"/>
                  </a:lnTo>
                  <a:lnTo>
                    <a:pt x="63" y="384"/>
                  </a:lnTo>
                  <a:lnTo>
                    <a:pt x="59" y="380"/>
                  </a:lnTo>
                  <a:lnTo>
                    <a:pt x="56" y="375"/>
                  </a:lnTo>
                  <a:lnTo>
                    <a:pt x="51" y="371"/>
                  </a:lnTo>
                  <a:lnTo>
                    <a:pt x="47" y="366"/>
                  </a:lnTo>
                  <a:lnTo>
                    <a:pt x="44" y="362"/>
                  </a:lnTo>
                  <a:lnTo>
                    <a:pt x="41" y="358"/>
                  </a:lnTo>
                  <a:lnTo>
                    <a:pt x="38" y="353"/>
                  </a:lnTo>
                  <a:lnTo>
                    <a:pt x="35" y="349"/>
                  </a:lnTo>
                  <a:lnTo>
                    <a:pt x="32" y="345"/>
                  </a:lnTo>
                  <a:lnTo>
                    <a:pt x="29" y="339"/>
                  </a:lnTo>
                  <a:lnTo>
                    <a:pt x="27" y="334"/>
                  </a:lnTo>
                  <a:lnTo>
                    <a:pt x="24" y="330"/>
                  </a:lnTo>
                  <a:lnTo>
                    <a:pt x="22" y="324"/>
                  </a:lnTo>
                  <a:lnTo>
                    <a:pt x="19" y="320"/>
                  </a:lnTo>
                  <a:lnTo>
                    <a:pt x="18" y="315"/>
                  </a:lnTo>
                  <a:lnTo>
                    <a:pt x="15" y="310"/>
                  </a:lnTo>
                  <a:lnTo>
                    <a:pt x="13" y="304"/>
                  </a:lnTo>
                  <a:lnTo>
                    <a:pt x="12" y="299"/>
                  </a:lnTo>
                  <a:lnTo>
                    <a:pt x="10" y="293"/>
                  </a:lnTo>
                  <a:lnTo>
                    <a:pt x="8" y="288"/>
                  </a:lnTo>
                  <a:lnTo>
                    <a:pt x="6" y="283"/>
                  </a:lnTo>
                  <a:lnTo>
                    <a:pt x="5" y="277"/>
                  </a:lnTo>
                  <a:lnTo>
                    <a:pt x="5" y="273"/>
                  </a:lnTo>
                  <a:lnTo>
                    <a:pt x="3" y="267"/>
                  </a:lnTo>
                  <a:lnTo>
                    <a:pt x="2" y="261"/>
                  </a:lnTo>
                  <a:lnTo>
                    <a:pt x="0" y="256"/>
                  </a:lnTo>
                  <a:lnTo>
                    <a:pt x="0" y="250"/>
                  </a:lnTo>
                  <a:lnTo>
                    <a:pt x="0" y="244"/>
                  </a:lnTo>
                  <a:lnTo>
                    <a:pt x="0" y="238"/>
                  </a:lnTo>
                  <a:lnTo>
                    <a:pt x="0" y="232"/>
                  </a:lnTo>
                  <a:lnTo>
                    <a:pt x="0" y="228"/>
                  </a:lnTo>
                  <a:lnTo>
                    <a:pt x="0" y="220"/>
                  </a:lnTo>
                  <a:lnTo>
                    <a:pt x="0" y="215"/>
                  </a:lnTo>
                  <a:lnTo>
                    <a:pt x="0" y="209"/>
                  </a:lnTo>
                  <a:lnTo>
                    <a:pt x="0" y="203"/>
                  </a:lnTo>
                  <a:lnTo>
                    <a:pt x="0" y="197"/>
                  </a:lnTo>
                  <a:lnTo>
                    <a:pt x="2" y="191"/>
                  </a:lnTo>
                  <a:lnTo>
                    <a:pt x="3" y="185"/>
                  </a:lnTo>
                  <a:lnTo>
                    <a:pt x="5" y="181"/>
                  </a:lnTo>
                  <a:lnTo>
                    <a:pt x="5" y="175"/>
                  </a:lnTo>
                  <a:lnTo>
                    <a:pt x="6" y="169"/>
                  </a:lnTo>
                  <a:lnTo>
                    <a:pt x="8" y="165"/>
                  </a:lnTo>
                  <a:lnTo>
                    <a:pt x="10" y="159"/>
                  </a:lnTo>
                  <a:lnTo>
                    <a:pt x="12" y="153"/>
                  </a:lnTo>
                  <a:lnTo>
                    <a:pt x="13" y="149"/>
                  </a:lnTo>
                  <a:lnTo>
                    <a:pt x="15" y="143"/>
                  </a:lnTo>
                  <a:lnTo>
                    <a:pt x="18" y="139"/>
                  </a:lnTo>
                  <a:lnTo>
                    <a:pt x="19" y="133"/>
                  </a:lnTo>
                  <a:lnTo>
                    <a:pt x="22" y="129"/>
                  </a:lnTo>
                  <a:lnTo>
                    <a:pt x="24" y="123"/>
                  </a:lnTo>
                  <a:lnTo>
                    <a:pt x="27" y="118"/>
                  </a:lnTo>
                  <a:lnTo>
                    <a:pt x="29" y="114"/>
                  </a:lnTo>
                  <a:lnTo>
                    <a:pt x="32" y="110"/>
                  </a:lnTo>
                  <a:lnTo>
                    <a:pt x="35" y="104"/>
                  </a:lnTo>
                  <a:lnTo>
                    <a:pt x="38" y="99"/>
                  </a:lnTo>
                  <a:lnTo>
                    <a:pt x="41" y="95"/>
                  </a:lnTo>
                  <a:lnTo>
                    <a:pt x="44" y="91"/>
                  </a:lnTo>
                  <a:lnTo>
                    <a:pt x="47" y="86"/>
                  </a:lnTo>
                  <a:lnTo>
                    <a:pt x="51" y="82"/>
                  </a:lnTo>
                  <a:lnTo>
                    <a:pt x="56" y="77"/>
                  </a:lnTo>
                  <a:lnTo>
                    <a:pt x="59" y="75"/>
                  </a:lnTo>
                  <a:lnTo>
                    <a:pt x="63" y="70"/>
                  </a:lnTo>
                  <a:lnTo>
                    <a:pt x="67" y="66"/>
                  </a:lnTo>
                  <a:lnTo>
                    <a:pt x="70" y="63"/>
                  </a:lnTo>
                  <a:lnTo>
                    <a:pt x="75" y="58"/>
                  </a:lnTo>
                  <a:lnTo>
                    <a:pt x="78" y="54"/>
                  </a:lnTo>
                  <a:lnTo>
                    <a:pt x="82" y="51"/>
                  </a:lnTo>
                  <a:lnTo>
                    <a:pt x="86" y="47"/>
                  </a:lnTo>
                  <a:lnTo>
                    <a:pt x="91" y="44"/>
                  </a:lnTo>
                  <a:lnTo>
                    <a:pt x="95" y="41"/>
                  </a:lnTo>
                  <a:lnTo>
                    <a:pt x="101" y="38"/>
                  </a:lnTo>
                  <a:lnTo>
                    <a:pt x="104" y="35"/>
                  </a:lnTo>
                  <a:lnTo>
                    <a:pt x="110" y="32"/>
                  </a:lnTo>
                  <a:lnTo>
                    <a:pt x="114" y="29"/>
                  </a:lnTo>
                  <a:lnTo>
                    <a:pt x="118" y="26"/>
                  </a:lnTo>
                  <a:lnTo>
                    <a:pt x="124" y="23"/>
                  </a:lnTo>
                  <a:lnTo>
                    <a:pt x="129" y="21"/>
                  </a:lnTo>
                  <a:lnTo>
                    <a:pt x="133" y="19"/>
                  </a:lnTo>
                  <a:lnTo>
                    <a:pt x="139" y="18"/>
                  </a:lnTo>
                  <a:lnTo>
                    <a:pt x="143" y="15"/>
                  </a:lnTo>
                  <a:lnTo>
                    <a:pt x="149" y="13"/>
                  </a:lnTo>
                  <a:lnTo>
                    <a:pt x="154" y="10"/>
                  </a:lnTo>
                  <a:lnTo>
                    <a:pt x="159" y="9"/>
                  </a:lnTo>
                  <a:lnTo>
                    <a:pt x="165" y="7"/>
                  </a:lnTo>
                  <a:lnTo>
                    <a:pt x="170" y="6"/>
                  </a:lnTo>
                  <a:lnTo>
                    <a:pt x="175" y="4"/>
                  </a:lnTo>
                  <a:lnTo>
                    <a:pt x="181" y="3"/>
                  </a:lnTo>
                  <a:lnTo>
                    <a:pt x="187" y="2"/>
                  </a:lnTo>
                  <a:lnTo>
                    <a:pt x="193" y="2"/>
                  </a:lnTo>
                  <a:lnTo>
                    <a:pt x="199" y="0"/>
                  </a:lnTo>
                  <a:lnTo>
                    <a:pt x="205" y="0"/>
                  </a:lnTo>
                  <a:lnTo>
                    <a:pt x="210" y="0"/>
                  </a:lnTo>
                  <a:lnTo>
                    <a:pt x="216" y="0"/>
                  </a:lnTo>
                  <a:lnTo>
                    <a:pt x="222" y="0"/>
                  </a:lnTo>
                  <a:lnTo>
                    <a:pt x="228" y="0"/>
                  </a:lnTo>
                  <a:lnTo>
                    <a:pt x="234" y="0"/>
                  </a:lnTo>
                  <a:lnTo>
                    <a:pt x="240" y="0"/>
                  </a:lnTo>
                  <a:lnTo>
                    <a:pt x="246" y="0"/>
                  </a:lnTo>
                  <a:lnTo>
                    <a:pt x="251" y="0"/>
                  </a:lnTo>
                  <a:lnTo>
                    <a:pt x="256" y="0"/>
                  </a:lnTo>
                  <a:lnTo>
                    <a:pt x="262" y="2"/>
                  </a:lnTo>
                  <a:lnTo>
                    <a:pt x="267" y="2"/>
                  </a:lnTo>
                  <a:lnTo>
                    <a:pt x="273" y="3"/>
                  </a:lnTo>
                  <a:lnTo>
                    <a:pt x="279" y="4"/>
                  </a:lnTo>
                  <a:lnTo>
                    <a:pt x="283" y="6"/>
                  </a:lnTo>
                  <a:lnTo>
                    <a:pt x="289" y="7"/>
                  </a:lnTo>
                  <a:lnTo>
                    <a:pt x="295" y="9"/>
                  </a:lnTo>
                  <a:lnTo>
                    <a:pt x="300" y="10"/>
                  </a:lnTo>
                  <a:lnTo>
                    <a:pt x="305" y="13"/>
                  </a:lnTo>
                  <a:lnTo>
                    <a:pt x="310" y="15"/>
                  </a:lnTo>
                  <a:lnTo>
                    <a:pt x="316" y="18"/>
                  </a:lnTo>
                  <a:lnTo>
                    <a:pt x="320" y="19"/>
                  </a:lnTo>
                  <a:lnTo>
                    <a:pt x="326" y="21"/>
                  </a:lnTo>
                  <a:lnTo>
                    <a:pt x="330" y="23"/>
                  </a:lnTo>
                  <a:lnTo>
                    <a:pt x="335" y="26"/>
                  </a:lnTo>
                  <a:lnTo>
                    <a:pt x="340" y="29"/>
                  </a:lnTo>
                  <a:lnTo>
                    <a:pt x="345" y="32"/>
                  </a:lnTo>
                  <a:lnTo>
                    <a:pt x="349" y="35"/>
                  </a:lnTo>
                  <a:lnTo>
                    <a:pt x="355" y="38"/>
                  </a:lnTo>
                  <a:lnTo>
                    <a:pt x="358" y="41"/>
                  </a:lnTo>
                  <a:lnTo>
                    <a:pt x="362" y="44"/>
                  </a:lnTo>
                  <a:lnTo>
                    <a:pt x="368" y="47"/>
                  </a:lnTo>
                  <a:lnTo>
                    <a:pt x="373" y="51"/>
                  </a:lnTo>
                  <a:lnTo>
                    <a:pt x="375" y="54"/>
                  </a:lnTo>
                  <a:lnTo>
                    <a:pt x="380" y="58"/>
                  </a:lnTo>
                  <a:lnTo>
                    <a:pt x="384" y="63"/>
                  </a:lnTo>
                  <a:lnTo>
                    <a:pt x="389" y="66"/>
                  </a:lnTo>
                  <a:lnTo>
                    <a:pt x="391" y="70"/>
                  </a:lnTo>
                  <a:lnTo>
                    <a:pt x="396" y="75"/>
                  </a:lnTo>
                  <a:lnTo>
                    <a:pt x="399" y="77"/>
                  </a:lnTo>
                  <a:lnTo>
                    <a:pt x="403" y="82"/>
                  </a:lnTo>
                  <a:lnTo>
                    <a:pt x="406" y="86"/>
                  </a:lnTo>
                  <a:lnTo>
                    <a:pt x="409" y="91"/>
                  </a:lnTo>
                  <a:lnTo>
                    <a:pt x="413" y="95"/>
                  </a:lnTo>
                  <a:lnTo>
                    <a:pt x="416" y="99"/>
                  </a:lnTo>
                  <a:lnTo>
                    <a:pt x="419" y="104"/>
                  </a:lnTo>
                  <a:lnTo>
                    <a:pt x="422" y="110"/>
                  </a:lnTo>
                  <a:lnTo>
                    <a:pt x="425" y="114"/>
                  </a:lnTo>
                  <a:lnTo>
                    <a:pt x="428" y="118"/>
                  </a:lnTo>
                  <a:lnTo>
                    <a:pt x="429" y="123"/>
                  </a:lnTo>
                  <a:lnTo>
                    <a:pt x="432" y="129"/>
                  </a:lnTo>
                  <a:lnTo>
                    <a:pt x="435" y="133"/>
                  </a:lnTo>
                  <a:lnTo>
                    <a:pt x="438" y="139"/>
                  </a:lnTo>
                  <a:lnTo>
                    <a:pt x="440" y="143"/>
                  </a:lnTo>
                  <a:lnTo>
                    <a:pt x="441" y="149"/>
                  </a:lnTo>
                  <a:lnTo>
                    <a:pt x="443" y="153"/>
                  </a:lnTo>
                  <a:lnTo>
                    <a:pt x="446" y="159"/>
                  </a:lnTo>
                  <a:lnTo>
                    <a:pt x="447" y="165"/>
                  </a:lnTo>
                  <a:lnTo>
                    <a:pt x="448" y="169"/>
                  </a:lnTo>
                  <a:lnTo>
                    <a:pt x="450" y="175"/>
                  </a:lnTo>
                  <a:lnTo>
                    <a:pt x="451" y="181"/>
                  </a:lnTo>
                  <a:lnTo>
                    <a:pt x="451" y="185"/>
                  </a:lnTo>
                  <a:lnTo>
                    <a:pt x="451" y="191"/>
                  </a:lnTo>
                  <a:lnTo>
                    <a:pt x="453" y="197"/>
                  </a:lnTo>
                  <a:lnTo>
                    <a:pt x="454" y="203"/>
                  </a:lnTo>
                  <a:lnTo>
                    <a:pt x="454" y="209"/>
                  </a:lnTo>
                  <a:lnTo>
                    <a:pt x="456" y="215"/>
                  </a:lnTo>
                  <a:lnTo>
                    <a:pt x="456" y="220"/>
                  </a:lnTo>
                  <a:lnTo>
                    <a:pt x="456" y="228"/>
                  </a:lnTo>
                  <a:lnTo>
                    <a:pt x="456" y="232"/>
                  </a:lnTo>
                  <a:lnTo>
                    <a:pt x="456" y="238"/>
                  </a:lnTo>
                  <a:lnTo>
                    <a:pt x="454" y="244"/>
                  </a:lnTo>
                  <a:lnTo>
                    <a:pt x="454" y="250"/>
                  </a:lnTo>
                  <a:lnTo>
                    <a:pt x="453" y="256"/>
                  </a:lnTo>
                  <a:lnTo>
                    <a:pt x="451" y="261"/>
                  </a:lnTo>
                  <a:lnTo>
                    <a:pt x="451" y="267"/>
                  </a:lnTo>
                  <a:lnTo>
                    <a:pt x="451" y="273"/>
                  </a:lnTo>
                  <a:lnTo>
                    <a:pt x="450" y="277"/>
                  </a:lnTo>
                  <a:lnTo>
                    <a:pt x="448" y="283"/>
                  </a:lnTo>
                  <a:lnTo>
                    <a:pt x="447" y="288"/>
                  </a:lnTo>
                  <a:lnTo>
                    <a:pt x="446" y="293"/>
                  </a:lnTo>
                  <a:lnTo>
                    <a:pt x="443" y="299"/>
                  </a:lnTo>
                  <a:lnTo>
                    <a:pt x="441" y="304"/>
                  </a:lnTo>
                  <a:lnTo>
                    <a:pt x="440" y="310"/>
                  </a:lnTo>
                  <a:lnTo>
                    <a:pt x="438" y="315"/>
                  </a:lnTo>
                  <a:lnTo>
                    <a:pt x="435" y="320"/>
                  </a:lnTo>
                  <a:lnTo>
                    <a:pt x="432" y="324"/>
                  </a:lnTo>
                  <a:lnTo>
                    <a:pt x="429" y="330"/>
                  </a:lnTo>
                  <a:lnTo>
                    <a:pt x="428" y="334"/>
                  </a:lnTo>
                  <a:lnTo>
                    <a:pt x="425" y="339"/>
                  </a:lnTo>
                  <a:lnTo>
                    <a:pt x="422" y="345"/>
                  </a:lnTo>
                  <a:lnTo>
                    <a:pt x="419" y="349"/>
                  </a:lnTo>
                  <a:lnTo>
                    <a:pt x="416" y="353"/>
                  </a:lnTo>
                  <a:lnTo>
                    <a:pt x="413" y="358"/>
                  </a:lnTo>
                  <a:lnTo>
                    <a:pt x="409" y="362"/>
                  </a:lnTo>
                  <a:lnTo>
                    <a:pt x="406" y="366"/>
                  </a:lnTo>
                  <a:lnTo>
                    <a:pt x="403" y="371"/>
                  </a:lnTo>
                  <a:lnTo>
                    <a:pt x="399" y="375"/>
                  </a:lnTo>
                  <a:lnTo>
                    <a:pt x="396" y="380"/>
                  </a:lnTo>
                  <a:lnTo>
                    <a:pt x="391" y="384"/>
                  </a:lnTo>
                  <a:lnTo>
                    <a:pt x="389" y="388"/>
                  </a:lnTo>
                  <a:lnTo>
                    <a:pt x="384" y="391"/>
                  </a:lnTo>
                  <a:lnTo>
                    <a:pt x="380" y="396"/>
                  </a:lnTo>
                  <a:lnTo>
                    <a:pt x="375" y="399"/>
                  </a:lnTo>
                  <a:lnTo>
                    <a:pt x="373" y="403"/>
                  </a:lnTo>
                  <a:lnTo>
                    <a:pt x="368" y="406"/>
                  </a:lnTo>
                  <a:lnTo>
                    <a:pt x="362" y="409"/>
                  </a:lnTo>
                  <a:lnTo>
                    <a:pt x="358" y="412"/>
                  </a:lnTo>
                  <a:lnTo>
                    <a:pt x="355" y="416"/>
                  </a:lnTo>
                  <a:lnTo>
                    <a:pt x="349" y="419"/>
                  </a:lnTo>
                  <a:lnTo>
                    <a:pt x="345" y="422"/>
                  </a:lnTo>
                  <a:lnTo>
                    <a:pt x="340" y="425"/>
                  </a:lnTo>
                  <a:lnTo>
                    <a:pt x="335" y="428"/>
                  </a:lnTo>
                  <a:lnTo>
                    <a:pt x="330" y="429"/>
                  </a:lnTo>
                  <a:lnTo>
                    <a:pt x="326" y="432"/>
                  </a:lnTo>
                  <a:lnTo>
                    <a:pt x="320" y="435"/>
                  </a:lnTo>
                  <a:lnTo>
                    <a:pt x="316" y="437"/>
                  </a:lnTo>
                  <a:lnTo>
                    <a:pt x="310" y="438"/>
                  </a:lnTo>
                  <a:lnTo>
                    <a:pt x="305" y="441"/>
                  </a:lnTo>
                  <a:lnTo>
                    <a:pt x="300" y="442"/>
                  </a:lnTo>
                  <a:lnTo>
                    <a:pt x="295" y="444"/>
                  </a:lnTo>
                  <a:lnTo>
                    <a:pt x="289" y="445"/>
                  </a:lnTo>
                  <a:lnTo>
                    <a:pt x="283" y="448"/>
                  </a:lnTo>
                  <a:lnTo>
                    <a:pt x="279" y="448"/>
                  </a:lnTo>
                  <a:lnTo>
                    <a:pt x="273" y="450"/>
                  </a:lnTo>
                  <a:lnTo>
                    <a:pt x="267" y="451"/>
                  </a:lnTo>
                  <a:lnTo>
                    <a:pt x="262" y="451"/>
                  </a:lnTo>
                  <a:lnTo>
                    <a:pt x="256" y="453"/>
                  </a:lnTo>
                  <a:lnTo>
                    <a:pt x="251" y="453"/>
                  </a:lnTo>
                  <a:lnTo>
                    <a:pt x="246" y="454"/>
                  </a:lnTo>
                  <a:lnTo>
                    <a:pt x="240" y="454"/>
                  </a:lnTo>
                  <a:lnTo>
                    <a:pt x="234" y="454"/>
                  </a:lnTo>
                  <a:lnTo>
                    <a:pt x="228" y="455"/>
                  </a:lnTo>
                  <a:lnTo>
                    <a:pt x="228" y="455"/>
                  </a:lnTo>
                  <a:close/>
                </a:path>
              </a:pathLst>
            </a:custGeom>
            <a:solidFill>
              <a:srgbClr val="C7E0DE"/>
            </a:solidFill>
            <a:ln w="9525">
              <a:noFill/>
              <a:round/>
              <a:headEnd/>
              <a:tailEnd/>
            </a:ln>
          </p:spPr>
          <p:txBody>
            <a:bodyPr/>
            <a:lstStyle/>
            <a:p>
              <a:endParaRPr lang="en-US" dirty="0">
                <a:latin typeface="Segoe" pitchFamily="34" charset="0"/>
              </a:endParaRPr>
            </a:p>
          </p:txBody>
        </p:sp>
        <p:sp>
          <p:nvSpPr>
            <p:cNvPr id="65754" name="Freeform 218"/>
            <p:cNvSpPr>
              <a:spLocks/>
            </p:cNvSpPr>
            <p:nvPr/>
          </p:nvSpPr>
          <p:spPr bwMode="auto">
            <a:xfrm>
              <a:off x="1892" y="3107"/>
              <a:ext cx="206" cy="204"/>
            </a:xfrm>
            <a:custGeom>
              <a:avLst/>
              <a:gdLst/>
              <a:ahLst/>
              <a:cxnLst>
                <a:cxn ang="0">
                  <a:pos x="190" y="408"/>
                </a:cxn>
                <a:cxn ang="0">
                  <a:pos x="168" y="406"/>
                </a:cxn>
                <a:cxn ang="0">
                  <a:pos x="149" y="402"/>
                </a:cxn>
                <a:cxn ang="0">
                  <a:pos x="128" y="395"/>
                </a:cxn>
                <a:cxn ang="0">
                  <a:pos x="111" y="386"/>
                </a:cxn>
                <a:cxn ang="0">
                  <a:pos x="95" y="376"/>
                </a:cxn>
                <a:cxn ang="0">
                  <a:pos x="77" y="364"/>
                </a:cxn>
                <a:cxn ang="0">
                  <a:pos x="57" y="346"/>
                </a:cxn>
                <a:cxn ang="0">
                  <a:pos x="44" y="330"/>
                </a:cxn>
                <a:cxn ang="0">
                  <a:pos x="32" y="314"/>
                </a:cxn>
                <a:cxn ang="0">
                  <a:pos x="22" y="297"/>
                </a:cxn>
                <a:cxn ang="0">
                  <a:pos x="15" y="279"/>
                </a:cxn>
                <a:cxn ang="0">
                  <a:pos x="7" y="260"/>
                </a:cxn>
                <a:cxn ang="0">
                  <a:pos x="3" y="240"/>
                </a:cxn>
                <a:cxn ang="0">
                  <a:pos x="0" y="221"/>
                </a:cxn>
                <a:cxn ang="0">
                  <a:pos x="0" y="199"/>
                </a:cxn>
                <a:cxn ang="0">
                  <a:pos x="1" y="179"/>
                </a:cxn>
                <a:cxn ang="0">
                  <a:pos x="6" y="158"/>
                </a:cxn>
                <a:cxn ang="0">
                  <a:pos x="10" y="139"/>
                </a:cxn>
                <a:cxn ang="0">
                  <a:pos x="17" y="120"/>
                </a:cxn>
                <a:cxn ang="0">
                  <a:pos x="26" y="103"/>
                </a:cxn>
                <a:cxn ang="0">
                  <a:pos x="38" y="87"/>
                </a:cxn>
                <a:cxn ang="0">
                  <a:pos x="50" y="70"/>
                </a:cxn>
                <a:cxn ang="0">
                  <a:pos x="64" y="57"/>
                </a:cxn>
                <a:cxn ang="0">
                  <a:pos x="77" y="43"/>
                </a:cxn>
                <a:cxn ang="0">
                  <a:pos x="95" y="31"/>
                </a:cxn>
                <a:cxn ang="0">
                  <a:pos x="111" y="22"/>
                </a:cxn>
                <a:cxn ang="0">
                  <a:pos x="128" y="14"/>
                </a:cxn>
                <a:cxn ang="0">
                  <a:pos x="149" y="8"/>
                </a:cxn>
                <a:cxn ang="0">
                  <a:pos x="168" y="3"/>
                </a:cxn>
                <a:cxn ang="0">
                  <a:pos x="190" y="0"/>
                </a:cxn>
                <a:cxn ang="0">
                  <a:pos x="210" y="0"/>
                </a:cxn>
                <a:cxn ang="0">
                  <a:pos x="231" y="2"/>
                </a:cxn>
                <a:cxn ang="0">
                  <a:pos x="251" y="5"/>
                </a:cxn>
                <a:cxn ang="0">
                  <a:pos x="270" y="11"/>
                </a:cxn>
                <a:cxn ang="0">
                  <a:pos x="289" y="18"/>
                </a:cxn>
                <a:cxn ang="0">
                  <a:pos x="306" y="27"/>
                </a:cxn>
                <a:cxn ang="0">
                  <a:pos x="323" y="37"/>
                </a:cxn>
                <a:cxn ang="0">
                  <a:pos x="339" y="50"/>
                </a:cxn>
                <a:cxn ang="0">
                  <a:pos x="356" y="68"/>
                </a:cxn>
                <a:cxn ang="0">
                  <a:pos x="371" y="87"/>
                </a:cxn>
                <a:cxn ang="0">
                  <a:pos x="382" y="103"/>
                </a:cxn>
                <a:cxn ang="0">
                  <a:pos x="391" y="120"/>
                </a:cxn>
                <a:cxn ang="0">
                  <a:pos x="398" y="139"/>
                </a:cxn>
                <a:cxn ang="0">
                  <a:pos x="404" y="158"/>
                </a:cxn>
                <a:cxn ang="0">
                  <a:pos x="407" y="179"/>
                </a:cxn>
                <a:cxn ang="0">
                  <a:pos x="410" y="199"/>
                </a:cxn>
                <a:cxn ang="0">
                  <a:pos x="409" y="221"/>
                </a:cxn>
                <a:cxn ang="0">
                  <a:pos x="407" y="240"/>
                </a:cxn>
                <a:cxn ang="0">
                  <a:pos x="401" y="260"/>
                </a:cxn>
                <a:cxn ang="0">
                  <a:pos x="396" y="279"/>
                </a:cxn>
                <a:cxn ang="0">
                  <a:pos x="387" y="297"/>
                </a:cxn>
                <a:cxn ang="0">
                  <a:pos x="377" y="314"/>
                </a:cxn>
                <a:cxn ang="0">
                  <a:pos x="365" y="330"/>
                </a:cxn>
                <a:cxn ang="0">
                  <a:pos x="352" y="346"/>
                </a:cxn>
                <a:cxn ang="0">
                  <a:pos x="339" y="358"/>
                </a:cxn>
                <a:cxn ang="0">
                  <a:pos x="323" y="371"/>
                </a:cxn>
                <a:cxn ang="0">
                  <a:pos x="306" y="381"/>
                </a:cxn>
                <a:cxn ang="0">
                  <a:pos x="289" y="390"/>
                </a:cxn>
                <a:cxn ang="0">
                  <a:pos x="270" y="397"/>
                </a:cxn>
                <a:cxn ang="0">
                  <a:pos x="251" y="403"/>
                </a:cxn>
                <a:cxn ang="0">
                  <a:pos x="231" y="408"/>
                </a:cxn>
                <a:cxn ang="0">
                  <a:pos x="210" y="409"/>
                </a:cxn>
              </a:cxnLst>
              <a:rect l="0" t="0" r="r" b="b"/>
              <a:pathLst>
                <a:path w="410" h="409">
                  <a:moveTo>
                    <a:pt x="206" y="409"/>
                  </a:moveTo>
                  <a:lnTo>
                    <a:pt x="200" y="409"/>
                  </a:lnTo>
                  <a:lnTo>
                    <a:pt x="194" y="409"/>
                  </a:lnTo>
                  <a:lnTo>
                    <a:pt x="190" y="408"/>
                  </a:lnTo>
                  <a:lnTo>
                    <a:pt x="184" y="408"/>
                  </a:lnTo>
                  <a:lnTo>
                    <a:pt x="178" y="408"/>
                  </a:lnTo>
                  <a:lnTo>
                    <a:pt x="174" y="406"/>
                  </a:lnTo>
                  <a:lnTo>
                    <a:pt x="168" y="406"/>
                  </a:lnTo>
                  <a:lnTo>
                    <a:pt x="163" y="405"/>
                  </a:lnTo>
                  <a:lnTo>
                    <a:pt x="158" y="403"/>
                  </a:lnTo>
                  <a:lnTo>
                    <a:pt x="153" y="402"/>
                  </a:lnTo>
                  <a:lnTo>
                    <a:pt x="149" y="402"/>
                  </a:lnTo>
                  <a:lnTo>
                    <a:pt x="144" y="400"/>
                  </a:lnTo>
                  <a:lnTo>
                    <a:pt x="139" y="397"/>
                  </a:lnTo>
                  <a:lnTo>
                    <a:pt x="134" y="396"/>
                  </a:lnTo>
                  <a:lnTo>
                    <a:pt x="128" y="395"/>
                  </a:lnTo>
                  <a:lnTo>
                    <a:pt x="125" y="393"/>
                  </a:lnTo>
                  <a:lnTo>
                    <a:pt x="120" y="390"/>
                  </a:lnTo>
                  <a:lnTo>
                    <a:pt x="115" y="389"/>
                  </a:lnTo>
                  <a:lnTo>
                    <a:pt x="111" y="386"/>
                  </a:lnTo>
                  <a:lnTo>
                    <a:pt x="106" y="384"/>
                  </a:lnTo>
                  <a:lnTo>
                    <a:pt x="102" y="381"/>
                  </a:lnTo>
                  <a:lnTo>
                    <a:pt x="98" y="378"/>
                  </a:lnTo>
                  <a:lnTo>
                    <a:pt x="95" y="376"/>
                  </a:lnTo>
                  <a:lnTo>
                    <a:pt x="90" y="374"/>
                  </a:lnTo>
                  <a:lnTo>
                    <a:pt x="86" y="371"/>
                  </a:lnTo>
                  <a:lnTo>
                    <a:pt x="82" y="368"/>
                  </a:lnTo>
                  <a:lnTo>
                    <a:pt x="77" y="364"/>
                  </a:lnTo>
                  <a:lnTo>
                    <a:pt x="74" y="362"/>
                  </a:lnTo>
                  <a:lnTo>
                    <a:pt x="67" y="355"/>
                  </a:lnTo>
                  <a:lnTo>
                    <a:pt x="60" y="349"/>
                  </a:lnTo>
                  <a:lnTo>
                    <a:pt x="57" y="346"/>
                  </a:lnTo>
                  <a:lnTo>
                    <a:pt x="52" y="342"/>
                  </a:lnTo>
                  <a:lnTo>
                    <a:pt x="50" y="338"/>
                  </a:lnTo>
                  <a:lnTo>
                    <a:pt x="47" y="335"/>
                  </a:lnTo>
                  <a:lnTo>
                    <a:pt x="44" y="330"/>
                  </a:lnTo>
                  <a:lnTo>
                    <a:pt x="41" y="326"/>
                  </a:lnTo>
                  <a:lnTo>
                    <a:pt x="38" y="323"/>
                  </a:lnTo>
                  <a:lnTo>
                    <a:pt x="35" y="319"/>
                  </a:lnTo>
                  <a:lnTo>
                    <a:pt x="32" y="314"/>
                  </a:lnTo>
                  <a:lnTo>
                    <a:pt x="29" y="310"/>
                  </a:lnTo>
                  <a:lnTo>
                    <a:pt x="26" y="305"/>
                  </a:lnTo>
                  <a:lnTo>
                    <a:pt x="25" y="301"/>
                  </a:lnTo>
                  <a:lnTo>
                    <a:pt x="22" y="297"/>
                  </a:lnTo>
                  <a:lnTo>
                    <a:pt x="20" y="292"/>
                  </a:lnTo>
                  <a:lnTo>
                    <a:pt x="17" y="288"/>
                  </a:lnTo>
                  <a:lnTo>
                    <a:pt x="16" y="284"/>
                  </a:lnTo>
                  <a:lnTo>
                    <a:pt x="15" y="279"/>
                  </a:lnTo>
                  <a:lnTo>
                    <a:pt x="12" y="275"/>
                  </a:lnTo>
                  <a:lnTo>
                    <a:pt x="10" y="269"/>
                  </a:lnTo>
                  <a:lnTo>
                    <a:pt x="9" y="265"/>
                  </a:lnTo>
                  <a:lnTo>
                    <a:pt x="7" y="260"/>
                  </a:lnTo>
                  <a:lnTo>
                    <a:pt x="6" y="256"/>
                  </a:lnTo>
                  <a:lnTo>
                    <a:pt x="6" y="250"/>
                  </a:lnTo>
                  <a:lnTo>
                    <a:pt x="4" y="246"/>
                  </a:lnTo>
                  <a:lnTo>
                    <a:pt x="3" y="240"/>
                  </a:lnTo>
                  <a:lnTo>
                    <a:pt x="3" y="235"/>
                  </a:lnTo>
                  <a:lnTo>
                    <a:pt x="1" y="230"/>
                  </a:lnTo>
                  <a:lnTo>
                    <a:pt x="1" y="225"/>
                  </a:lnTo>
                  <a:lnTo>
                    <a:pt x="0" y="221"/>
                  </a:lnTo>
                  <a:lnTo>
                    <a:pt x="0" y="215"/>
                  </a:lnTo>
                  <a:lnTo>
                    <a:pt x="0" y="211"/>
                  </a:lnTo>
                  <a:lnTo>
                    <a:pt x="0" y="205"/>
                  </a:lnTo>
                  <a:lnTo>
                    <a:pt x="0" y="199"/>
                  </a:lnTo>
                  <a:lnTo>
                    <a:pt x="0" y="195"/>
                  </a:lnTo>
                  <a:lnTo>
                    <a:pt x="0" y="189"/>
                  </a:lnTo>
                  <a:lnTo>
                    <a:pt x="1" y="184"/>
                  </a:lnTo>
                  <a:lnTo>
                    <a:pt x="1" y="179"/>
                  </a:lnTo>
                  <a:lnTo>
                    <a:pt x="3" y="173"/>
                  </a:lnTo>
                  <a:lnTo>
                    <a:pt x="3" y="168"/>
                  </a:lnTo>
                  <a:lnTo>
                    <a:pt x="4" y="164"/>
                  </a:lnTo>
                  <a:lnTo>
                    <a:pt x="6" y="158"/>
                  </a:lnTo>
                  <a:lnTo>
                    <a:pt x="6" y="154"/>
                  </a:lnTo>
                  <a:lnTo>
                    <a:pt x="7" y="149"/>
                  </a:lnTo>
                  <a:lnTo>
                    <a:pt x="9" y="143"/>
                  </a:lnTo>
                  <a:lnTo>
                    <a:pt x="10" y="139"/>
                  </a:lnTo>
                  <a:lnTo>
                    <a:pt x="12" y="135"/>
                  </a:lnTo>
                  <a:lnTo>
                    <a:pt x="15" y="129"/>
                  </a:lnTo>
                  <a:lnTo>
                    <a:pt x="16" y="126"/>
                  </a:lnTo>
                  <a:lnTo>
                    <a:pt x="17" y="120"/>
                  </a:lnTo>
                  <a:lnTo>
                    <a:pt x="20" y="116"/>
                  </a:lnTo>
                  <a:lnTo>
                    <a:pt x="22" y="111"/>
                  </a:lnTo>
                  <a:lnTo>
                    <a:pt x="25" y="107"/>
                  </a:lnTo>
                  <a:lnTo>
                    <a:pt x="26" y="103"/>
                  </a:lnTo>
                  <a:lnTo>
                    <a:pt x="29" y="98"/>
                  </a:lnTo>
                  <a:lnTo>
                    <a:pt x="32" y="94"/>
                  </a:lnTo>
                  <a:lnTo>
                    <a:pt x="35" y="91"/>
                  </a:lnTo>
                  <a:lnTo>
                    <a:pt x="38" y="87"/>
                  </a:lnTo>
                  <a:lnTo>
                    <a:pt x="41" y="82"/>
                  </a:lnTo>
                  <a:lnTo>
                    <a:pt x="44" y="78"/>
                  </a:lnTo>
                  <a:lnTo>
                    <a:pt x="47" y="75"/>
                  </a:lnTo>
                  <a:lnTo>
                    <a:pt x="50" y="70"/>
                  </a:lnTo>
                  <a:lnTo>
                    <a:pt x="52" y="68"/>
                  </a:lnTo>
                  <a:lnTo>
                    <a:pt x="57" y="65"/>
                  </a:lnTo>
                  <a:lnTo>
                    <a:pt x="60" y="60"/>
                  </a:lnTo>
                  <a:lnTo>
                    <a:pt x="64" y="57"/>
                  </a:lnTo>
                  <a:lnTo>
                    <a:pt x="67" y="53"/>
                  </a:lnTo>
                  <a:lnTo>
                    <a:pt x="70" y="50"/>
                  </a:lnTo>
                  <a:lnTo>
                    <a:pt x="74" y="47"/>
                  </a:lnTo>
                  <a:lnTo>
                    <a:pt x="77" y="43"/>
                  </a:lnTo>
                  <a:lnTo>
                    <a:pt x="82" y="41"/>
                  </a:lnTo>
                  <a:lnTo>
                    <a:pt x="86" y="37"/>
                  </a:lnTo>
                  <a:lnTo>
                    <a:pt x="90" y="35"/>
                  </a:lnTo>
                  <a:lnTo>
                    <a:pt x="95" y="31"/>
                  </a:lnTo>
                  <a:lnTo>
                    <a:pt x="98" y="30"/>
                  </a:lnTo>
                  <a:lnTo>
                    <a:pt x="102" y="27"/>
                  </a:lnTo>
                  <a:lnTo>
                    <a:pt x="106" y="24"/>
                  </a:lnTo>
                  <a:lnTo>
                    <a:pt x="111" y="22"/>
                  </a:lnTo>
                  <a:lnTo>
                    <a:pt x="115" y="19"/>
                  </a:lnTo>
                  <a:lnTo>
                    <a:pt x="120" y="18"/>
                  </a:lnTo>
                  <a:lnTo>
                    <a:pt x="125" y="16"/>
                  </a:lnTo>
                  <a:lnTo>
                    <a:pt x="128" y="14"/>
                  </a:lnTo>
                  <a:lnTo>
                    <a:pt x="134" y="12"/>
                  </a:lnTo>
                  <a:lnTo>
                    <a:pt x="139" y="11"/>
                  </a:lnTo>
                  <a:lnTo>
                    <a:pt x="144" y="9"/>
                  </a:lnTo>
                  <a:lnTo>
                    <a:pt x="149" y="8"/>
                  </a:lnTo>
                  <a:lnTo>
                    <a:pt x="153" y="6"/>
                  </a:lnTo>
                  <a:lnTo>
                    <a:pt x="158" y="5"/>
                  </a:lnTo>
                  <a:lnTo>
                    <a:pt x="163" y="5"/>
                  </a:lnTo>
                  <a:lnTo>
                    <a:pt x="168" y="3"/>
                  </a:lnTo>
                  <a:lnTo>
                    <a:pt x="174" y="2"/>
                  </a:lnTo>
                  <a:lnTo>
                    <a:pt x="178" y="2"/>
                  </a:lnTo>
                  <a:lnTo>
                    <a:pt x="184" y="2"/>
                  </a:lnTo>
                  <a:lnTo>
                    <a:pt x="190" y="0"/>
                  </a:lnTo>
                  <a:lnTo>
                    <a:pt x="194" y="0"/>
                  </a:lnTo>
                  <a:lnTo>
                    <a:pt x="200" y="0"/>
                  </a:lnTo>
                  <a:lnTo>
                    <a:pt x="206" y="0"/>
                  </a:lnTo>
                  <a:lnTo>
                    <a:pt x="210" y="0"/>
                  </a:lnTo>
                  <a:lnTo>
                    <a:pt x="216" y="0"/>
                  </a:lnTo>
                  <a:lnTo>
                    <a:pt x="220" y="0"/>
                  </a:lnTo>
                  <a:lnTo>
                    <a:pt x="226" y="2"/>
                  </a:lnTo>
                  <a:lnTo>
                    <a:pt x="231" y="2"/>
                  </a:lnTo>
                  <a:lnTo>
                    <a:pt x="236" y="2"/>
                  </a:lnTo>
                  <a:lnTo>
                    <a:pt x="241" y="3"/>
                  </a:lnTo>
                  <a:lnTo>
                    <a:pt x="247" y="5"/>
                  </a:lnTo>
                  <a:lnTo>
                    <a:pt x="251" y="5"/>
                  </a:lnTo>
                  <a:lnTo>
                    <a:pt x="255" y="6"/>
                  </a:lnTo>
                  <a:lnTo>
                    <a:pt x="260" y="8"/>
                  </a:lnTo>
                  <a:lnTo>
                    <a:pt x="266" y="9"/>
                  </a:lnTo>
                  <a:lnTo>
                    <a:pt x="270" y="11"/>
                  </a:lnTo>
                  <a:lnTo>
                    <a:pt x="274" y="12"/>
                  </a:lnTo>
                  <a:lnTo>
                    <a:pt x="279" y="14"/>
                  </a:lnTo>
                  <a:lnTo>
                    <a:pt x="285" y="16"/>
                  </a:lnTo>
                  <a:lnTo>
                    <a:pt x="289" y="18"/>
                  </a:lnTo>
                  <a:lnTo>
                    <a:pt x="293" y="19"/>
                  </a:lnTo>
                  <a:lnTo>
                    <a:pt x="298" y="22"/>
                  </a:lnTo>
                  <a:lnTo>
                    <a:pt x="302" y="24"/>
                  </a:lnTo>
                  <a:lnTo>
                    <a:pt x="306" y="27"/>
                  </a:lnTo>
                  <a:lnTo>
                    <a:pt x="311" y="30"/>
                  </a:lnTo>
                  <a:lnTo>
                    <a:pt x="314" y="31"/>
                  </a:lnTo>
                  <a:lnTo>
                    <a:pt x="318" y="35"/>
                  </a:lnTo>
                  <a:lnTo>
                    <a:pt x="323" y="37"/>
                  </a:lnTo>
                  <a:lnTo>
                    <a:pt x="327" y="41"/>
                  </a:lnTo>
                  <a:lnTo>
                    <a:pt x="330" y="43"/>
                  </a:lnTo>
                  <a:lnTo>
                    <a:pt x="334" y="47"/>
                  </a:lnTo>
                  <a:lnTo>
                    <a:pt x="339" y="50"/>
                  </a:lnTo>
                  <a:lnTo>
                    <a:pt x="342" y="53"/>
                  </a:lnTo>
                  <a:lnTo>
                    <a:pt x="346" y="57"/>
                  </a:lnTo>
                  <a:lnTo>
                    <a:pt x="350" y="60"/>
                  </a:lnTo>
                  <a:lnTo>
                    <a:pt x="356" y="68"/>
                  </a:lnTo>
                  <a:lnTo>
                    <a:pt x="362" y="75"/>
                  </a:lnTo>
                  <a:lnTo>
                    <a:pt x="365" y="78"/>
                  </a:lnTo>
                  <a:lnTo>
                    <a:pt x="368" y="82"/>
                  </a:lnTo>
                  <a:lnTo>
                    <a:pt x="371" y="87"/>
                  </a:lnTo>
                  <a:lnTo>
                    <a:pt x="374" y="91"/>
                  </a:lnTo>
                  <a:lnTo>
                    <a:pt x="377" y="94"/>
                  </a:lnTo>
                  <a:lnTo>
                    <a:pt x="379" y="98"/>
                  </a:lnTo>
                  <a:lnTo>
                    <a:pt x="382" y="103"/>
                  </a:lnTo>
                  <a:lnTo>
                    <a:pt x="385" y="107"/>
                  </a:lnTo>
                  <a:lnTo>
                    <a:pt x="387" y="111"/>
                  </a:lnTo>
                  <a:lnTo>
                    <a:pt x="390" y="116"/>
                  </a:lnTo>
                  <a:lnTo>
                    <a:pt x="391" y="120"/>
                  </a:lnTo>
                  <a:lnTo>
                    <a:pt x="394" y="126"/>
                  </a:lnTo>
                  <a:lnTo>
                    <a:pt x="396" y="129"/>
                  </a:lnTo>
                  <a:lnTo>
                    <a:pt x="397" y="135"/>
                  </a:lnTo>
                  <a:lnTo>
                    <a:pt x="398" y="139"/>
                  </a:lnTo>
                  <a:lnTo>
                    <a:pt x="401" y="143"/>
                  </a:lnTo>
                  <a:lnTo>
                    <a:pt x="401" y="149"/>
                  </a:lnTo>
                  <a:lnTo>
                    <a:pt x="403" y="154"/>
                  </a:lnTo>
                  <a:lnTo>
                    <a:pt x="404" y="158"/>
                  </a:lnTo>
                  <a:lnTo>
                    <a:pt x="406" y="164"/>
                  </a:lnTo>
                  <a:lnTo>
                    <a:pt x="407" y="168"/>
                  </a:lnTo>
                  <a:lnTo>
                    <a:pt x="407" y="173"/>
                  </a:lnTo>
                  <a:lnTo>
                    <a:pt x="407" y="179"/>
                  </a:lnTo>
                  <a:lnTo>
                    <a:pt x="409" y="184"/>
                  </a:lnTo>
                  <a:lnTo>
                    <a:pt x="409" y="189"/>
                  </a:lnTo>
                  <a:lnTo>
                    <a:pt x="410" y="195"/>
                  </a:lnTo>
                  <a:lnTo>
                    <a:pt x="410" y="199"/>
                  </a:lnTo>
                  <a:lnTo>
                    <a:pt x="410" y="205"/>
                  </a:lnTo>
                  <a:lnTo>
                    <a:pt x="410" y="211"/>
                  </a:lnTo>
                  <a:lnTo>
                    <a:pt x="410" y="215"/>
                  </a:lnTo>
                  <a:lnTo>
                    <a:pt x="409" y="221"/>
                  </a:lnTo>
                  <a:lnTo>
                    <a:pt x="409" y="225"/>
                  </a:lnTo>
                  <a:lnTo>
                    <a:pt x="407" y="230"/>
                  </a:lnTo>
                  <a:lnTo>
                    <a:pt x="407" y="235"/>
                  </a:lnTo>
                  <a:lnTo>
                    <a:pt x="407" y="240"/>
                  </a:lnTo>
                  <a:lnTo>
                    <a:pt x="406" y="246"/>
                  </a:lnTo>
                  <a:lnTo>
                    <a:pt x="404" y="250"/>
                  </a:lnTo>
                  <a:lnTo>
                    <a:pt x="403" y="256"/>
                  </a:lnTo>
                  <a:lnTo>
                    <a:pt x="401" y="260"/>
                  </a:lnTo>
                  <a:lnTo>
                    <a:pt x="401" y="265"/>
                  </a:lnTo>
                  <a:lnTo>
                    <a:pt x="398" y="269"/>
                  </a:lnTo>
                  <a:lnTo>
                    <a:pt x="397" y="275"/>
                  </a:lnTo>
                  <a:lnTo>
                    <a:pt x="396" y="279"/>
                  </a:lnTo>
                  <a:lnTo>
                    <a:pt x="394" y="284"/>
                  </a:lnTo>
                  <a:lnTo>
                    <a:pt x="391" y="288"/>
                  </a:lnTo>
                  <a:lnTo>
                    <a:pt x="390" y="292"/>
                  </a:lnTo>
                  <a:lnTo>
                    <a:pt x="387" y="297"/>
                  </a:lnTo>
                  <a:lnTo>
                    <a:pt x="385" y="301"/>
                  </a:lnTo>
                  <a:lnTo>
                    <a:pt x="382" y="305"/>
                  </a:lnTo>
                  <a:lnTo>
                    <a:pt x="379" y="310"/>
                  </a:lnTo>
                  <a:lnTo>
                    <a:pt x="377" y="314"/>
                  </a:lnTo>
                  <a:lnTo>
                    <a:pt x="374" y="319"/>
                  </a:lnTo>
                  <a:lnTo>
                    <a:pt x="371" y="323"/>
                  </a:lnTo>
                  <a:lnTo>
                    <a:pt x="368" y="326"/>
                  </a:lnTo>
                  <a:lnTo>
                    <a:pt x="365" y="330"/>
                  </a:lnTo>
                  <a:lnTo>
                    <a:pt x="362" y="335"/>
                  </a:lnTo>
                  <a:lnTo>
                    <a:pt x="359" y="338"/>
                  </a:lnTo>
                  <a:lnTo>
                    <a:pt x="356" y="342"/>
                  </a:lnTo>
                  <a:lnTo>
                    <a:pt x="352" y="346"/>
                  </a:lnTo>
                  <a:lnTo>
                    <a:pt x="350" y="349"/>
                  </a:lnTo>
                  <a:lnTo>
                    <a:pt x="346" y="352"/>
                  </a:lnTo>
                  <a:lnTo>
                    <a:pt x="342" y="355"/>
                  </a:lnTo>
                  <a:lnTo>
                    <a:pt x="339" y="358"/>
                  </a:lnTo>
                  <a:lnTo>
                    <a:pt x="334" y="362"/>
                  </a:lnTo>
                  <a:lnTo>
                    <a:pt x="330" y="364"/>
                  </a:lnTo>
                  <a:lnTo>
                    <a:pt x="327" y="368"/>
                  </a:lnTo>
                  <a:lnTo>
                    <a:pt x="323" y="371"/>
                  </a:lnTo>
                  <a:lnTo>
                    <a:pt x="318" y="374"/>
                  </a:lnTo>
                  <a:lnTo>
                    <a:pt x="314" y="376"/>
                  </a:lnTo>
                  <a:lnTo>
                    <a:pt x="311" y="378"/>
                  </a:lnTo>
                  <a:lnTo>
                    <a:pt x="306" y="381"/>
                  </a:lnTo>
                  <a:lnTo>
                    <a:pt x="302" y="384"/>
                  </a:lnTo>
                  <a:lnTo>
                    <a:pt x="298" y="386"/>
                  </a:lnTo>
                  <a:lnTo>
                    <a:pt x="293" y="389"/>
                  </a:lnTo>
                  <a:lnTo>
                    <a:pt x="289" y="390"/>
                  </a:lnTo>
                  <a:lnTo>
                    <a:pt x="285" y="393"/>
                  </a:lnTo>
                  <a:lnTo>
                    <a:pt x="279" y="395"/>
                  </a:lnTo>
                  <a:lnTo>
                    <a:pt x="274" y="396"/>
                  </a:lnTo>
                  <a:lnTo>
                    <a:pt x="270" y="397"/>
                  </a:lnTo>
                  <a:lnTo>
                    <a:pt x="266" y="400"/>
                  </a:lnTo>
                  <a:lnTo>
                    <a:pt x="260" y="402"/>
                  </a:lnTo>
                  <a:lnTo>
                    <a:pt x="255" y="402"/>
                  </a:lnTo>
                  <a:lnTo>
                    <a:pt x="251" y="403"/>
                  </a:lnTo>
                  <a:lnTo>
                    <a:pt x="247" y="405"/>
                  </a:lnTo>
                  <a:lnTo>
                    <a:pt x="241" y="406"/>
                  </a:lnTo>
                  <a:lnTo>
                    <a:pt x="236" y="406"/>
                  </a:lnTo>
                  <a:lnTo>
                    <a:pt x="231" y="408"/>
                  </a:lnTo>
                  <a:lnTo>
                    <a:pt x="226" y="408"/>
                  </a:lnTo>
                  <a:lnTo>
                    <a:pt x="220" y="408"/>
                  </a:lnTo>
                  <a:lnTo>
                    <a:pt x="216" y="409"/>
                  </a:lnTo>
                  <a:lnTo>
                    <a:pt x="210" y="409"/>
                  </a:lnTo>
                  <a:lnTo>
                    <a:pt x="206" y="409"/>
                  </a:lnTo>
                  <a:lnTo>
                    <a:pt x="206" y="409"/>
                  </a:lnTo>
                  <a:close/>
                </a:path>
              </a:pathLst>
            </a:custGeom>
            <a:solidFill>
              <a:srgbClr val="E3E8D4"/>
            </a:solidFill>
            <a:ln w="9525">
              <a:noFill/>
              <a:round/>
              <a:headEnd/>
              <a:tailEnd/>
            </a:ln>
          </p:spPr>
          <p:txBody>
            <a:bodyPr/>
            <a:lstStyle/>
            <a:p>
              <a:endParaRPr lang="en-US" dirty="0">
                <a:latin typeface="Segoe" pitchFamily="34" charset="0"/>
              </a:endParaRPr>
            </a:p>
          </p:txBody>
        </p:sp>
        <p:sp>
          <p:nvSpPr>
            <p:cNvPr id="65755" name="Freeform 219"/>
            <p:cNvSpPr>
              <a:spLocks/>
            </p:cNvSpPr>
            <p:nvPr/>
          </p:nvSpPr>
          <p:spPr bwMode="auto">
            <a:xfrm>
              <a:off x="1900" y="3118"/>
              <a:ext cx="181" cy="182"/>
            </a:xfrm>
            <a:custGeom>
              <a:avLst/>
              <a:gdLst/>
              <a:ahLst/>
              <a:cxnLst>
                <a:cxn ang="0">
                  <a:pos x="164" y="362"/>
                </a:cxn>
                <a:cxn ang="0">
                  <a:pos x="147" y="360"/>
                </a:cxn>
                <a:cxn ang="0">
                  <a:pos x="129" y="356"/>
                </a:cxn>
                <a:cxn ang="0">
                  <a:pos x="113" y="350"/>
                </a:cxn>
                <a:cxn ang="0">
                  <a:pos x="97" y="343"/>
                </a:cxn>
                <a:cxn ang="0">
                  <a:pos x="81" y="334"/>
                </a:cxn>
                <a:cxn ang="0">
                  <a:pos x="67" y="322"/>
                </a:cxn>
                <a:cxn ang="0">
                  <a:pos x="45" y="303"/>
                </a:cxn>
                <a:cxn ang="0">
                  <a:pos x="26" y="279"/>
                </a:cxn>
                <a:cxn ang="0">
                  <a:pos x="18" y="264"/>
                </a:cxn>
                <a:cxn ang="0">
                  <a:pos x="11" y="248"/>
                </a:cxn>
                <a:cxn ang="0">
                  <a:pos x="4" y="230"/>
                </a:cxn>
                <a:cxn ang="0">
                  <a:pos x="1" y="213"/>
                </a:cxn>
                <a:cxn ang="0">
                  <a:pos x="0" y="195"/>
                </a:cxn>
                <a:cxn ang="0">
                  <a:pos x="0" y="176"/>
                </a:cxn>
                <a:cxn ang="0">
                  <a:pos x="0" y="159"/>
                </a:cxn>
                <a:cxn ang="0">
                  <a:pos x="2" y="140"/>
                </a:cxn>
                <a:cxn ang="0">
                  <a:pos x="7" y="122"/>
                </a:cxn>
                <a:cxn ang="0">
                  <a:pos x="14" y="106"/>
                </a:cxn>
                <a:cxn ang="0">
                  <a:pos x="21" y="92"/>
                </a:cxn>
                <a:cxn ang="0">
                  <a:pos x="30" y="76"/>
                </a:cxn>
                <a:cxn ang="0">
                  <a:pos x="45" y="60"/>
                </a:cxn>
                <a:cxn ang="0">
                  <a:pos x="67" y="38"/>
                </a:cxn>
                <a:cxn ang="0">
                  <a:pos x="81" y="29"/>
                </a:cxn>
                <a:cxn ang="0">
                  <a:pos x="97" y="19"/>
                </a:cxn>
                <a:cxn ang="0">
                  <a:pos x="113" y="11"/>
                </a:cxn>
                <a:cxn ang="0">
                  <a:pos x="129" y="6"/>
                </a:cxn>
                <a:cxn ang="0">
                  <a:pos x="147" y="3"/>
                </a:cxn>
                <a:cxn ang="0">
                  <a:pos x="164" y="0"/>
                </a:cxn>
                <a:cxn ang="0">
                  <a:pos x="183" y="0"/>
                </a:cxn>
                <a:cxn ang="0">
                  <a:pos x="202" y="1"/>
                </a:cxn>
                <a:cxn ang="0">
                  <a:pos x="219" y="4"/>
                </a:cxn>
                <a:cxn ang="0">
                  <a:pos x="236" y="9"/>
                </a:cxn>
                <a:cxn ang="0">
                  <a:pos x="254" y="16"/>
                </a:cxn>
                <a:cxn ang="0">
                  <a:pos x="270" y="23"/>
                </a:cxn>
                <a:cxn ang="0">
                  <a:pos x="287" y="35"/>
                </a:cxn>
                <a:cxn ang="0">
                  <a:pos x="313" y="60"/>
                </a:cxn>
                <a:cxn ang="0">
                  <a:pos x="327" y="76"/>
                </a:cxn>
                <a:cxn ang="0">
                  <a:pos x="335" y="92"/>
                </a:cxn>
                <a:cxn ang="0">
                  <a:pos x="344" y="106"/>
                </a:cxn>
                <a:cxn ang="0">
                  <a:pos x="350" y="122"/>
                </a:cxn>
                <a:cxn ang="0">
                  <a:pos x="356" y="140"/>
                </a:cxn>
                <a:cxn ang="0">
                  <a:pos x="359" y="159"/>
                </a:cxn>
                <a:cxn ang="0">
                  <a:pos x="360" y="176"/>
                </a:cxn>
                <a:cxn ang="0">
                  <a:pos x="360" y="195"/>
                </a:cxn>
                <a:cxn ang="0">
                  <a:pos x="359" y="213"/>
                </a:cxn>
                <a:cxn ang="0">
                  <a:pos x="353" y="230"/>
                </a:cxn>
                <a:cxn ang="0">
                  <a:pos x="347" y="248"/>
                </a:cxn>
                <a:cxn ang="0">
                  <a:pos x="341" y="264"/>
                </a:cxn>
                <a:cxn ang="0">
                  <a:pos x="331" y="279"/>
                </a:cxn>
                <a:cxn ang="0">
                  <a:pos x="313" y="303"/>
                </a:cxn>
                <a:cxn ang="0">
                  <a:pos x="287" y="327"/>
                </a:cxn>
                <a:cxn ang="0">
                  <a:pos x="270" y="338"/>
                </a:cxn>
                <a:cxn ang="0">
                  <a:pos x="254" y="346"/>
                </a:cxn>
                <a:cxn ang="0">
                  <a:pos x="236" y="352"/>
                </a:cxn>
                <a:cxn ang="0">
                  <a:pos x="219" y="357"/>
                </a:cxn>
                <a:cxn ang="0">
                  <a:pos x="202" y="362"/>
                </a:cxn>
                <a:cxn ang="0">
                  <a:pos x="183" y="362"/>
                </a:cxn>
              </a:cxnLst>
              <a:rect l="0" t="0" r="r" b="b"/>
              <a:pathLst>
                <a:path w="362" h="363">
                  <a:moveTo>
                    <a:pt x="179" y="363"/>
                  </a:moveTo>
                  <a:lnTo>
                    <a:pt x="175" y="362"/>
                  </a:lnTo>
                  <a:lnTo>
                    <a:pt x="170" y="362"/>
                  </a:lnTo>
                  <a:lnTo>
                    <a:pt x="164" y="362"/>
                  </a:lnTo>
                  <a:lnTo>
                    <a:pt x="160" y="362"/>
                  </a:lnTo>
                  <a:lnTo>
                    <a:pt x="156" y="362"/>
                  </a:lnTo>
                  <a:lnTo>
                    <a:pt x="151" y="360"/>
                  </a:lnTo>
                  <a:lnTo>
                    <a:pt x="147" y="360"/>
                  </a:lnTo>
                  <a:lnTo>
                    <a:pt x="143" y="359"/>
                  </a:lnTo>
                  <a:lnTo>
                    <a:pt x="138" y="357"/>
                  </a:lnTo>
                  <a:lnTo>
                    <a:pt x="134" y="356"/>
                  </a:lnTo>
                  <a:lnTo>
                    <a:pt x="129" y="356"/>
                  </a:lnTo>
                  <a:lnTo>
                    <a:pt x="125" y="354"/>
                  </a:lnTo>
                  <a:lnTo>
                    <a:pt x="121" y="352"/>
                  </a:lnTo>
                  <a:lnTo>
                    <a:pt x="116" y="350"/>
                  </a:lnTo>
                  <a:lnTo>
                    <a:pt x="113" y="350"/>
                  </a:lnTo>
                  <a:lnTo>
                    <a:pt x="109" y="349"/>
                  </a:lnTo>
                  <a:lnTo>
                    <a:pt x="105" y="346"/>
                  </a:lnTo>
                  <a:lnTo>
                    <a:pt x="100" y="344"/>
                  </a:lnTo>
                  <a:lnTo>
                    <a:pt x="97" y="343"/>
                  </a:lnTo>
                  <a:lnTo>
                    <a:pt x="93" y="340"/>
                  </a:lnTo>
                  <a:lnTo>
                    <a:pt x="89" y="338"/>
                  </a:lnTo>
                  <a:lnTo>
                    <a:pt x="86" y="336"/>
                  </a:lnTo>
                  <a:lnTo>
                    <a:pt x="81" y="334"/>
                  </a:lnTo>
                  <a:lnTo>
                    <a:pt x="78" y="331"/>
                  </a:lnTo>
                  <a:lnTo>
                    <a:pt x="74" y="328"/>
                  </a:lnTo>
                  <a:lnTo>
                    <a:pt x="70" y="327"/>
                  </a:lnTo>
                  <a:lnTo>
                    <a:pt x="67" y="322"/>
                  </a:lnTo>
                  <a:lnTo>
                    <a:pt x="64" y="321"/>
                  </a:lnTo>
                  <a:lnTo>
                    <a:pt x="56" y="315"/>
                  </a:lnTo>
                  <a:lnTo>
                    <a:pt x="51" y="311"/>
                  </a:lnTo>
                  <a:lnTo>
                    <a:pt x="45" y="303"/>
                  </a:lnTo>
                  <a:lnTo>
                    <a:pt x="39" y="296"/>
                  </a:lnTo>
                  <a:lnTo>
                    <a:pt x="35" y="289"/>
                  </a:lnTo>
                  <a:lnTo>
                    <a:pt x="29" y="283"/>
                  </a:lnTo>
                  <a:lnTo>
                    <a:pt x="26" y="279"/>
                  </a:lnTo>
                  <a:lnTo>
                    <a:pt x="23" y="276"/>
                  </a:lnTo>
                  <a:lnTo>
                    <a:pt x="21" y="271"/>
                  </a:lnTo>
                  <a:lnTo>
                    <a:pt x="20" y="267"/>
                  </a:lnTo>
                  <a:lnTo>
                    <a:pt x="18" y="264"/>
                  </a:lnTo>
                  <a:lnTo>
                    <a:pt x="16" y="260"/>
                  </a:lnTo>
                  <a:lnTo>
                    <a:pt x="14" y="255"/>
                  </a:lnTo>
                  <a:lnTo>
                    <a:pt x="13" y="252"/>
                  </a:lnTo>
                  <a:lnTo>
                    <a:pt x="11" y="248"/>
                  </a:lnTo>
                  <a:lnTo>
                    <a:pt x="8" y="244"/>
                  </a:lnTo>
                  <a:lnTo>
                    <a:pt x="7" y="239"/>
                  </a:lnTo>
                  <a:lnTo>
                    <a:pt x="7" y="235"/>
                  </a:lnTo>
                  <a:lnTo>
                    <a:pt x="4" y="230"/>
                  </a:lnTo>
                  <a:lnTo>
                    <a:pt x="4" y="226"/>
                  </a:lnTo>
                  <a:lnTo>
                    <a:pt x="2" y="222"/>
                  </a:lnTo>
                  <a:lnTo>
                    <a:pt x="2" y="217"/>
                  </a:lnTo>
                  <a:lnTo>
                    <a:pt x="1" y="213"/>
                  </a:lnTo>
                  <a:lnTo>
                    <a:pt x="1" y="209"/>
                  </a:lnTo>
                  <a:lnTo>
                    <a:pt x="0" y="204"/>
                  </a:lnTo>
                  <a:lnTo>
                    <a:pt x="0" y="200"/>
                  </a:lnTo>
                  <a:lnTo>
                    <a:pt x="0" y="195"/>
                  </a:lnTo>
                  <a:lnTo>
                    <a:pt x="0" y="191"/>
                  </a:lnTo>
                  <a:lnTo>
                    <a:pt x="0" y="187"/>
                  </a:lnTo>
                  <a:lnTo>
                    <a:pt x="0" y="182"/>
                  </a:lnTo>
                  <a:lnTo>
                    <a:pt x="0" y="176"/>
                  </a:lnTo>
                  <a:lnTo>
                    <a:pt x="0" y="172"/>
                  </a:lnTo>
                  <a:lnTo>
                    <a:pt x="0" y="168"/>
                  </a:lnTo>
                  <a:lnTo>
                    <a:pt x="0" y="163"/>
                  </a:lnTo>
                  <a:lnTo>
                    <a:pt x="0" y="159"/>
                  </a:lnTo>
                  <a:lnTo>
                    <a:pt x="1" y="153"/>
                  </a:lnTo>
                  <a:lnTo>
                    <a:pt x="1" y="149"/>
                  </a:lnTo>
                  <a:lnTo>
                    <a:pt x="2" y="146"/>
                  </a:lnTo>
                  <a:lnTo>
                    <a:pt x="2" y="140"/>
                  </a:lnTo>
                  <a:lnTo>
                    <a:pt x="4" y="136"/>
                  </a:lnTo>
                  <a:lnTo>
                    <a:pt x="4" y="131"/>
                  </a:lnTo>
                  <a:lnTo>
                    <a:pt x="7" y="127"/>
                  </a:lnTo>
                  <a:lnTo>
                    <a:pt x="7" y="122"/>
                  </a:lnTo>
                  <a:lnTo>
                    <a:pt x="8" y="119"/>
                  </a:lnTo>
                  <a:lnTo>
                    <a:pt x="11" y="115"/>
                  </a:lnTo>
                  <a:lnTo>
                    <a:pt x="13" y="111"/>
                  </a:lnTo>
                  <a:lnTo>
                    <a:pt x="14" y="106"/>
                  </a:lnTo>
                  <a:lnTo>
                    <a:pt x="16" y="102"/>
                  </a:lnTo>
                  <a:lnTo>
                    <a:pt x="18" y="99"/>
                  </a:lnTo>
                  <a:lnTo>
                    <a:pt x="20" y="95"/>
                  </a:lnTo>
                  <a:lnTo>
                    <a:pt x="21" y="92"/>
                  </a:lnTo>
                  <a:lnTo>
                    <a:pt x="23" y="87"/>
                  </a:lnTo>
                  <a:lnTo>
                    <a:pt x="26" y="83"/>
                  </a:lnTo>
                  <a:lnTo>
                    <a:pt x="29" y="80"/>
                  </a:lnTo>
                  <a:lnTo>
                    <a:pt x="30" y="76"/>
                  </a:lnTo>
                  <a:lnTo>
                    <a:pt x="35" y="73"/>
                  </a:lnTo>
                  <a:lnTo>
                    <a:pt x="36" y="68"/>
                  </a:lnTo>
                  <a:lnTo>
                    <a:pt x="39" y="65"/>
                  </a:lnTo>
                  <a:lnTo>
                    <a:pt x="45" y="60"/>
                  </a:lnTo>
                  <a:lnTo>
                    <a:pt x="51" y="54"/>
                  </a:lnTo>
                  <a:lnTo>
                    <a:pt x="56" y="46"/>
                  </a:lnTo>
                  <a:lnTo>
                    <a:pt x="64" y="41"/>
                  </a:lnTo>
                  <a:lnTo>
                    <a:pt x="67" y="38"/>
                  </a:lnTo>
                  <a:lnTo>
                    <a:pt x="70" y="35"/>
                  </a:lnTo>
                  <a:lnTo>
                    <a:pt x="74" y="33"/>
                  </a:lnTo>
                  <a:lnTo>
                    <a:pt x="78" y="30"/>
                  </a:lnTo>
                  <a:lnTo>
                    <a:pt x="81" y="29"/>
                  </a:lnTo>
                  <a:lnTo>
                    <a:pt x="86" y="26"/>
                  </a:lnTo>
                  <a:lnTo>
                    <a:pt x="89" y="23"/>
                  </a:lnTo>
                  <a:lnTo>
                    <a:pt x="93" y="22"/>
                  </a:lnTo>
                  <a:lnTo>
                    <a:pt x="97" y="19"/>
                  </a:lnTo>
                  <a:lnTo>
                    <a:pt x="100" y="17"/>
                  </a:lnTo>
                  <a:lnTo>
                    <a:pt x="105" y="16"/>
                  </a:lnTo>
                  <a:lnTo>
                    <a:pt x="109" y="14"/>
                  </a:lnTo>
                  <a:lnTo>
                    <a:pt x="113" y="11"/>
                  </a:lnTo>
                  <a:lnTo>
                    <a:pt x="116" y="10"/>
                  </a:lnTo>
                  <a:lnTo>
                    <a:pt x="121" y="9"/>
                  </a:lnTo>
                  <a:lnTo>
                    <a:pt x="125" y="7"/>
                  </a:lnTo>
                  <a:lnTo>
                    <a:pt x="129" y="6"/>
                  </a:lnTo>
                  <a:lnTo>
                    <a:pt x="134" y="6"/>
                  </a:lnTo>
                  <a:lnTo>
                    <a:pt x="138" y="4"/>
                  </a:lnTo>
                  <a:lnTo>
                    <a:pt x="143" y="4"/>
                  </a:lnTo>
                  <a:lnTo>
                    <a:pt x="147" y="3"/>
                  </a:lnTo>
                  <a:lnTo>
                    <a:pt x="151" y="1"/>
                  </a:lnTo>
                  <a:lnTo>
                    <a:pt x="156" y="1"/>
                  </a:lnTo>
                  <a:lnTo>
                    <a:pt x="160" y="1"/>
                  </a:lnTo>
                  <a:lnTo>
                    <a:pt x="164" y="0"/>
                  </a:lnTo>
                  <a:lnTo>
                    <a:pt x="170" y="0"/>
                  </a:lnTo>
                  <a:lnTo>
                    <a:pt x="175" y="0"/>
                  </a:lnTo>
                  <a:lnTo>
                    <a:pt x="179" y="0"/>
                  </a:lnTo>
                  <a:lnTo>
                    <a:pt x="183" y="0"/>
                  </a:lnTo>
                  <a:lnTo>
                    <a:pt x="188" y="0"/>
                  </a:lnTo>
                  <a:lnTo>
                    <a:pt x="192" y="0"/>
                  </a:lnTo>
                  <a:lnTo>
                    <a:pt x="197" y="1"/>
                  </a:lnTo>
                  <a:lnTo>
                    <a:pt x="202" y="1"/>
                  </a:lnTo>
                  <a:lnTo>
                    <a:pt x="207" y="1"/>
                  </a:lnTo>
                  <a:lnTo>
                    <a:pt x="211" y="3"/>
                  </a:lnTo>
                  <a:lnTo>
                    <a:pt x="216" y="4"/>
                  </a:lnTo>
                  <a:lnTo>
                    <a:pt x="219" y="4"/>
                  </a:lnTo>
                  <a:lnTo>
                    <a:pt x="224" y="6"/>
                  </a:lnTo>
                  <a:lnTo>
                    <a:pt x="229" y="6"/>
                  </a:lnTo>
                  <a:lnTo>
                    <a:pt x="233" y="7"/>
                  </a:lnTo>
                  <a:lnTo>
                    <a:pt x="236" y="9"/>
                  </a:lnTo>
                  <a:lnTo>
                    <a:pt x="242" y="10"/>
                  </a:lnTo>
                  <a:lnTo>
                    <a:pt x="245" y="11"/>
                  </a:lnTo>
                  <a:lnTo>
                    <a:pt x="249" y="14"/>
                  </a:lnTo>
                  <a:lnTo>
                    <a:pt x="254" y="16"/>
                  </a:lnTo>
                  <a:lnTo>
                    <a:pt x="258" y="17"/>
                  </a:lnTo>
                  <a:lnTo>
                    <a:pt x="261" y="19"/>
                  </a:lnTo>
                  <a:lnTo>
                    <a:pt x="265" y="22"/>
                  </a:lnTo>
                  <a:lnTo>
                    <a:pt x="270" y="23"/>
                  </a:lnTo>
                  <a:lnTo>
                    <a:pt x="273" y="26"/>
                  </a:lnTo>
                  <a:lnTo>
                    <a:pt x="277" y="29"/>
                  </a:lnTo>
                  <a:lnTo>
                    <a:pt x="280" y="30"/>
                  </a:lnTo>
                  <a:lnTo>
                    <a:pt x="287" y="35"/>
                  </a:lnTo>
                  <a:lnTo>
                    <a:pt x="294" y="41"/>
                  </a:lnTo>
                  <a:lnTo>
                    <a:pt x="300" y="46"/>
                  </a:lnTo>
                  <a:lnTo>
                    <a:pt x="308" y="54"/>
                  </a:lnTo>
                  <a:lnTo>
                    <a:pt x="313" y="60"/>
                  </a:lnTo>
                  <a:lnTo>
                    <a:pt x="319" y="65"/>
                  </a:lnTo>
                  <a:lnTo>
                    <a:pt x="321" y="68"/>
                  </a:lnTo>
                  <a:lnTo>
                    <a:pt x="324" y="73"/>
                  </a:lnTo>
                  <a:lnTo>
                    <a:pt x="327" y="76"/>
                  </a:lnTo>
                  <a:lnTo>
                    <a:pt x="329" y="80"/>
                  </a:lnTo>
                  <a:lnTo>
                    <a:pt x="331" y="83"/>
                  </a:lnTo>
                  <a:lnTo>
                    <a:pt x="334" y="87"/>
                  </a:lnTo>
                  <a:lnTo>
                    <a:pt x="335" y="92"/>
                  </a:lnTo>
                  <a:lnTo>
                    <a:pt x="338" y="95"/>
                  </a:lnTo>
                  <a:lnTo>
                    <a:pt x="341" y="99"/>
                  </a:lnTo>
                  <a:lnTo>
                    <a:pt x="343" y="102"/>
                  </a:lnTo>
                  <a:lnTo>
                    <a:pt x="344" y="106"/>
                  </a:lnTo>
                  <a:lnTo>
                    <a:pt x="347" y="111"/>
                  </a:lnTo>
                  <a:lnTo>
                    <a:pt x="347" y="115"/>
                  </a:lnTo>
                  <a:lnTo>
                    <a:pt x="348" y="119"/>
                  </a:lnTo>
                  <a:lnTo>
                    <a:pt x="350" y="122"/>
                  </a:lnTo>
                  <a:lnTo>
                    <a:pt x="353" y="127"/>
                  </a:lnTo>
                  <a:lnTo>
                    <a:pt x="353" y="131"/>
                  </a:lnTo>
                  <a:lnTo>
                    <a:pt x="354" y="136"/>
                  </a:lnTo>
                  <a:lnTo>
                    <a:pt x="356" y="140"/>
                  </a:lnTo>
                  <a:lnTo>
                    <a:pt x="357" y="146"/>
                  </a:lnTo>
                  <a:lnTo>
                    <a:pt x="359" y="149"/>
                  </a:lnTo>
                  <a:lnTo>
                    <a:pt x="359" y="153"/>
                  </a:lnTo>
                  <a:lnTo>
                    <a:pt x="359" y="159"/>
                  </a:lnTo>
                  <a:lnTo>
                    <a:pt x="360" y="163"/>
                  </a:lnTo>
                  <a:lnTo>
                    <a:pt x="360" y="168"/>
                  </a:lnTo>
                  <a:lnTo>
                    <a:pt x="360" y="172"/>
                  </a:lnTo>
                  <a:lnTo>
                    <a:pt x="360" y="176"/>
                  </a:lnTo>
                  <a:lnTo>
                    <a:pt x="362" y="182"/>
                  </a:lnTo>
                  <a:lnTo>
                    <a:pt x="360" y="187"/>
                  </a:lnTo>
                  <a:lnTo>
                    <a:pt x="360" y="191"/>
                  </a:lnTo>
                  <a:lnTo>
                    <a:pt x="360" y="195"/>
                  </a:lnTo>
                  <a:lnTo>
                    <a:pt x="360" y="200"/>
                  </a:lnTo>
                  <a:lnTo>
                    <a:pt x="359" y="204"/>
                  </a:lnTo>
                  <a:lnTo>
                    <a:pt x="359" y="209"/>
                  </a:lnTo>
                  <a:lnTo>
                    <a:pt x="359" y="213"/>
                  </a:lnTo>
                  <a:lnTo>
                    <a:pt x="357" y="217"/>
                  </a:lnTo>
                  <a:lnTo>
                    <a:pt x="356" y="222"/>
                  </a:lnTo>
                  <a:lnTo>
                    <a:pt x="354" y="226"/>
                  </a:lnTo>
                  <a:lnTo>
                    <a:pt x="353" y="230"/>
                  </a:lnTo>
                  <a:lnTo>
                    <a:pt x="353" y="235"/>
                  </a:lnTo>
                  <a:lnTo>
                    <a:pt x="350" y="239"/>
                  </a:lnTo>
                  <a:lnTo>
                    <a:pt x="348" y="244"/>
                  </a:lnTo>
                  <a:lnTo>
                    <a:pt x="347" y="248"/>
                  </a:lnTo>
                  <a:lnTo>
                    <a:pt x="347" y="252"/>
                  </a:lnTo>
                  <a:lnTo>
                    <a:pt x="344" y="255"/>
                  </a:lnTo>
                  <a:lnTo>
                    <a:pt x="343" y="260"/>
                  </a:lnTo>
                  <a:lnTo>
                    <a:pt x="341" y="264"/>
                  </a:lnTo>
                  <a:lnTo>
                    <a:pt x="338" y="267"/>
                  </a:lnTo>
                  <a:lnTo>
                    <a:pt x="335" y="271"/>
                  </a:lnTo>
                  <a:lnTo>
                    <a:pt x="334" y="276"/>
                  </a:lnTo>
                  <a:lnTo>
                    <a:pt x="331" y="279"/>
                  </a:lnTo>
                  <a:lnTo>
                    <a:pt x="329" y="283"/>
                  </a:lnTo>
                  <a:lnTo>
                    <a:pt x="324" y="289"/>
                  </a:lnTo>
                  <a:lnTo>
                    <a:pt x="319" y="296"/>
                  </a:lnTo>
                  <a:lnTo>
                    <a:pt x="313" y="303"/>
                  </a:lnTo>
                  <a:lnTo>
                    <a:pt x="308" y="311"/>
                  </a:lnTo>
                  <a:lnTo>
                    <a:pt x="300" y="315"/>
                  </a:lnTo>
                  <a:lnTo>
                    <a:pt x="294" y="321"/>
                  </a:lnTo>
                  <a:lnTo>
                    <a:pt x="287" y="327"/>
                  </a:lnTo>
                  <a:lnTo>
                    <a:pt x="280" y="331"/>
                  </a:lnTo>
                  <a:lnTo>
                    <a:pt x="277" y="334"/>
                  </a:lnTo>
                  <a:lnTo>
                    <a:pt x="273" y="336"/>
                  </a:lnTo>
                  <a:lnTo>
                    <a:pt x="270" y="338"/>
                  </a:lnTo>
                  <a:lnTo>
                    <a:pt x="265" y="340"/>
                  </a:lnTo>
                  <a:lnTo>
                    <a:pt x="261" y="343"/>
                  </a:lnTo>
                  <a:lnTo>
                    <a:pt x="258" y="344"/>
                  </a:lnTo>
                  <a:lnTo>
                    <a:pt x="254" y="346"/>
                  </a:lnTo>
                  <a:lnTo>
                    <a:pt x="249" y="349"/>
                  </a:lnTo>
                  <a:lnTo>
                    <a:pt x="245" y="350"/>
                  </a:lnTo>
                  <a:lnTo>
                    <a:pt x="242" y="350"/>
                  </a:lnTo>
                  <a:lnTo>
                    <a:pt x="236" y="352"/>
                  </a:lnTo>
                  <a:lnTo>
                    <a:pt x="233" y="354"/>
                  </a:lnTo>
                  <a:lnTo>
                    <a:pt x="229" y="356"/>
                  </a:lnTo>
                  <a:lnTo>
                    <a:pt x="224" y="356"/>
                  </a:lnTo>
                  <a:lnTo>
                    <a:pt x="219" y="357"/>
                  </a:lnTo>
                  <a:lnTo>
                    <a:pt x="216" y="359"/>
                  </a:lnTo>
                  <a:lnTo>
                    <a:pt x="211" y="360"/>
                  </a:lnTo>
                  <a:lnTo>
                    <a:pt x="207" y="360"/>
                  </a:lnTo>
                  <a:lnTo>
                    <a:pt x="202" y="362"/>
                  </a:lnTo>
                  <a:lnTo>
                    <a:pt x="197" y="362"/>
                  </a:lnTo>
                  <a:lnTo>
                    <a:pt x="192" y="362"/>
                  </a:lnTo>
                  <a:lnTo>
                    <a:pt x="188" y="362"/>
                  </a:lnTo>
                  <a:lnTo>
                    <a:pt x="183" y="362"/>
                  </a:lnTo>
                  <a:lnTo>
                    <a:pt x="179" y="363"/>
                  </a:lnTo>
                  <a:lnTo>
                    <a:pt x="179" y="363"/>
                  </a:lnTo>
                  <a:close/>
                </a:path>
              </a:pathLst>
            </a:custGeom>
            <a:solidFill>
              <a:srgbClr val="FFF2CC"/>
            </a:solidFill>
            <a:ln w="9525">
              <a:noFill/>
              <a:round/>
              <a:headEnd/>
              <a:tailEnd/>
            </a:ln>
          </p:spPr>
          <p:txBody>
            <a:bodyPr/>
            <a:lstStyle/>
            <a:p>
              <a:endParaRPr lang="en-US" dirty="0">
                <a:latin typeface="Segoe" pitchFamily="34" charset="0"/>
              </a:endParaRPr>
            </a:p>
          </p:txBody>
        </p:sp>
        <p:sp>
          <p:nvSpPr>
            <p:cNvPr id="65756" name="Freeform 220"/>
            <p:cNvSpPr>
              <a:spLocks/>
            </p:cNvSpPr>
            <p:nvPr/>
          </p:nvSpPr>
          <p:spPr bwMode="auto">
            <a:xfrm>
              <a:off x="2047" y="3096"/>
              <a:ext cx="43" cy="44"/>
            </a:xfrm>
            <a:custGeom>
              <a:avLst/>
              <a:gdLst/>
              <a:ahLst/>
              <a:cxnLst>
                <a:cxn ang="0">
                  <a:pos x="85" y="73"/>
                </a:cxn>
                <a:cxn ang="0">
                  <a:pos x="57" y="42"/>
                </a:cxn>
                <a:cxn ang="0">
                  <a:pos x="70" y="37"/>
                </a:cxn>
                <a:cxn ang="0">
                  <a:pos x="65" y="35"/>
                </a:cxn>
                <a:cxn ang="0">
                  <a:pos x="60" y="33"/>
                </a:cxn>
                <a:cxn ang="0">
                  <a:pos x="57" y="33"/>
                </a:cxn>
                <a:cxn ang="0">
                  <a:pos x="56" y="32"/>
                </a:cxn>
                <a:cxn ang="0">
                  <a:pos x="53" y="30"/>
                </a:cxn>
                <a:cxn ang="0">
                  <a:pos x="49" y="30"/>
                </a:cxn>
                <a:cxn ang="0">
                  <a:pos x="73" y="26"/>
                </a:cxn>
                <a:cxn ang="0">
                  <a:pos x="70" y="23"/>
                </a:cxn>
                <a:cxn ang="0">
                  <a:pos x="69" y="21"/>
                </a:cxn>
                <a:cxn ang="0">
                  <a:pos x="65" y="19"/>
                </a:cxn>
                <a:cxn ang="0">
                  <a:pos x="62" y="17"/>
                </a:cxn>
                <a:cxn ang="0">
                  <a:pos x="57" y="17"/>
                </a:cxn>
                <a:cxn ang="0">
                  <a:pos x="53" y="16"/>
                </a:cxn>
                <a:cxn ang="0">
                  <a:pos x="47" y="16"/>
                </a:cxn>
                <a:cxn ang="0">
                  <a:pos x="43" y="16"/>
                </a:cxn>
                <a:cxn ang="0">
                  <a:pos x="70" y="11"/>
                </a:cxn>
                <a:cxn ang="0">
                  <a:pos x="66" y="7"/>
                </a:cxn>
                <a:cxn ang="0">
                  <a:pos x="62" y="5"/>
                </a:cxn>
                <a:cxn ang="0">
                  <a:pos x="56" y="2"/>
                </a:cxn>
                <a:cxn ang="0">
                  <a:pos x="50" y="1"/>
                </a:cxn>
                <a:cxn ang="0">
                  <a:pos x="43" y="0"/>
                </a:cxn>
                <a:cxn ang="0">
                  <a:pos x="37" y="1"/>
                </a:cxn>
                <a:cxn ang="0">
                  <a:pos x="31" y="2"/>
                </a:cxn>
                <a:cxn ang="0">
                  <a:pos x="25" y="5"/>
                </a:cxn>
                <a:cxn ang="0">
                  <a:pos x="21" y="2"/>
                </a:cxn>
                <a:cxn ang="0">
                  <a:pos x="18" y="2"/>
                </a:cxn>
                <a:cxn ang="0">
                  <a:pos x="14" y="2"/>
                </a:cxn>
                <a:cxn ang="0">
                  <a:pos x="11" y="2"/>
                </a:cxn>
                <a:cxn ang="0">
                  <a:pos x="6" y="4"/>
                </a:cxn>
                <a:cxn ang="0">
                  <a:pos x="3" y="5"/>
                </a:cxn>
                <a:cxn ang="0">
                  <a:pos x="2" y="7"/>
                </a:cxn>
                <a:cxn ang="0">
                  <a:pos x="0" y="10"/>
                </a:cxn>
                <a:cxn ang="0">
                  <a:pos x="12" y="14"/>
                </a:cxn>
                <a:cxn ang="0">
                  <a:pos x="16" y="45"/>
                </a:cxn>
                <a:cxn ang="0">
                  <a:pos x="19" y="45"/>
                </a:cxn>
                <a:cxn ang="0">
                  <a:pos x="22" y="61"/>
                </a:cxn>
                <a:cxn ang="0">
                  <a:pos x="35" y="56"/>
                </a:cxn>
                <a:cxn ang="0">
                  <a:pos x="37" y="87"/>
                </a:cxn>
                <a:cxn ang="0">
                  <a:pos x="85" y="73"/>
                </a:cxn>
                <a:cxn ang="0">
                  <a:pos x="85" y="73"/>
                </a:cxn>
              </a:cxnLst>
              <a:rect l="0" t="0" r="r" b="b"/>
              <a:pathLst>
                <a:path w="85" h="87">
                  <a:moveTo>
                    <a:pt x="85" y="73"/>
                  </a:moveTo>
                  <a:lnTo>
                    <a:pt x="57" y="42"/>
                  </a:lnTo>
                  <a:lnTo>
                    <a:pt x="70" y="37"/>
                  </a:lnTo>
                  <a:lnTo>
                    <a:pt x="65" y="35"/>
                  </a:lnTo>
                  <a:lnTo>
                    <a:pt x="60" y="33"/>
                  </a:lnTo>
                  <a:lnTo>
                    <a:pt x="57" y="33"/>
                  </a:lnTo>
                  <a:lnTo>
                    <a:pt x="56" y="32"/>
                  </a:lnTo>
                  <a:lnTo>
                    <a:pt x="53" y="30"/>
                  </a:lnTo>
                  <a:lnTo>
                    <a:pt x="49" y="30"/>
                  </a:lnTo>
                  <a:lnTo>
                    <a:pt x="73" y="26"/>
                  </a:lnTo>
                  <a:lnTo>
                    <a:pt x="70" y="23"/>
                  </a:lnTo>
                  <a:lnTo>
                    <a:pt x="69" y="21"/>
                  </a:lnTo>
                  <a:lnTo>
                    <a:pt x="65" y="19"/>
                  </a:lnTo>
                  <a:lnTo>
                    <a:pt x="62" y="17"/>
                  </a:lnTo>
                  <a:lnTo>
                    <a:pt x="57" y="17"/>
                  </a:lnTo>
                  <a:lnTo>
                    <a:pt x="53" y="16"/>
                  </a:lnTo>
                  <a:lnTo>
                    <a:pt x="47" y="16"/>
                  </a:lnTo>
                  <a:lnTo>
                    <a:pt x="43" y="16"/>
                  </a:lnTo>
                  <a:lnTo>
                    <a:pt x="70" y="11"/>
                  </a:lnTo>
                  <a:lnTo>
                    <a:pt x="66" y="7"/>
                  </a:lnTo>
                  <a:lnTo>
                    <a:pt x="62" y="5"/>
                  </a:lnTo>
                  <a:lnTo>
                    <a:pt x="56" y="2"/>
                  </a:lnTo>
                  <a:lnTo>
                    <a:pt x="50" y="1"/>
                  </a:lnTo>
                  <a:lnTo>
                    <a:pt x="43" y="0"/>
                  </a:lnTo>
                  <a:lnTo>
                    <a:pt x="37" y="1"/>
                  </a:lnTo>
                  <a:lnTo>
                    <a:pt x="31" y="2"/>
                  </a:lnTo>
                  <a:lnTo>
                    <a:pt x="25" y="5"/>
                  </a:lnTo>
                  <a:lnTo>
                    <a:pt x="21" y="2"/>
                  </a:lnTo>
                  <a:lnTo>
                    <a:pt x="18" y="2"/>
                  </a:lnTo>
                  <a:lnTo>
                    <a:pt x="14" y="2"/>
                  </a:lnTo>
                  <a:lnTo>
                    <a:pt x="11" y="2"/>
                  </a:lnTo>
                  <a:lnTo>
                    <a:pt x="6" y="4"/>
                  </a:lnTo>
                  <a:lnTo>
                    <a:pt x="3" y="5"/>
                  </a:lnTo>
                  <a:lnTo>
                    <a:pt x="2" y="7"/>
                  </a:lnTo>
                  <a:lnTo>
                    <a:pt x="0" y="10"/>
                  </a:lnTo>
                  <a:lnTo>
                    <a:pt x="12" y="14"/>
                  </a:lnTo>
                  <a:lnTo>
                    <a:pt x="16" y="45"/>
                  </a:lnTo>
                  <a:lnTo>
                    <a:pt x="19" y="45"/>
                  </a:lnTo>
                  <a:lnTo>
                    <a:pt x="22" y="61"/>
                  </a:lnTo>
                  <a:lnTo>
                    <a:pt x="35" y="56"/>
                  </a:lnTo>
                  <a:lnTo>
                    <a:pt x="37" y="87"/>
                  </a:lnTo>
                  <a:lnTo>
                    <a:pt x="85" y="73"/>
                  </a:lnTo>
                  <a:lnTo>
                    <a:pt x="85" y="73"/>
                  </a:lnTo>
                  <a:close/>
                </a:path>
              </a:pathLst>
            </a:custGeom>
            <a:solidFill>
              <a:srgbClr val="000000"/>
            </a:solidFill>
            <a:ln w="9525">
              <a:noFill/>
              <a:round/>
              <a:headEnd/>
              <a:tailEnd/>
            </a:ln>
          </p:spPr>
          <p:txBody>
            <a:bodyPr/>
            <a:lstStyle/>
            <a:p>
              <a:endParaRPr lang="en-US" dirty="0">
                <a:latin typeface="Segoe" pitchFamily="34" charset="0"/>
              </a:endParaRPr>
            </a:p>
          </p:txBody>
        </p:sp>
        <p:sp>
          <p:nvSpPr>
            <p:cNvPr id="65757" name="Freeform 221"/>
            <p:cNvSpPr>
              <a:spLocks/>
            </p:cNvSpPr>
            <p:nvPr/>
          </p:nvSpPr>
          <p:spPr bwMode="auto">
            <a:xfrm>
              <a:off x="1973" y="3237"/>
              <a:ext cx="164" cy="110"/>
            </a:xfrm>
            <a:custGeom>
              <a:avLst/>
              <a:gdLst/>
              <a:ahLst/>
              <a:cxnLst>
                <a:cxn ang="0">
                  <a:pos x="201" y="0"/>
                </a:cxn>
                <a:cxn ang="0">
                  <a:pos x="191" y="4"/>
                </a:cxn>
                <a:cxn ang="0">
                  <a:pos x="179" y="11"/>
                </a:cxn>
                <a:cxn ang="0">
                  <a:pos x="162" y="20"/>
                </a:cxn>
                <a:cxn ang="0">
                  <a:pos x="144" y="30"/>
                </a:cxn>
                <a:cxn ang="0">
                  <a:pos x="124" y="41"/>
                </a:cxn>
                <a:cxn ang="0">
                  <a:pos x="103" y="54"/>
                </a:cxn>
                <a:cxn ang="0">
                  <a:pos x="86" y="68"/>
                </a:cxn>
                <a:cxn ang="0">
                  <a:pos x="68" y="80"/>
                </a:cxn>
                <a:cxn ang="0">
                  <a:pos x="55" y="95"/>
                </a:cxn>
                <a:cxn ang="0">
                  <a:pos x="43" y="108"/>
                </a:cxn>
                <a:cxn ang="0">
                  <a:pos x="35" y="122"/>
                </a:cxn>
                <a:cxn ang="0">
                  <a:pos x="27" y="135"/>
                </a:cxn>
                <a:cxn ang="0">
                  <a:pos x="20" y="149"/>
                </a:cxn>
                <a:cxn ang="0">
                  <a:pos x="14" y="162"/>
                </a:cxn>
                <a:cxn ang="0">
                  <a:pos x="11" y="175"/>
                </a:cxn>
                <a:cxn ang="0">
                  <a:pos x="5" y="185"/>
                </a:cxn>
                <a:cxn ang="0">
                  <a:pos x="2" y="200"/>
                </a:cxn>
                <a:cxn ang="0">
                  <a:pos x="0" y="208"/>
                </a:cxn>
                <a:cxn ang="0">
                  <a:pos x="4" y="211"/>
                </a:cxn>
                <a:cxn ang="0">
                  <a:pos x="13" y="213"/>
                </a:cxn>
                <a:cxn ang="0">
                  <a:pos x="27" y="214"/>
                </a:cxn>
                <a:cxn ang="0">
                  <a:pos x="45" y="216"/>
                </a:cxn>
                <a:cxn ang="0">
                  <a:pos x="59" y="217"/>
                </a:cxn>
                <a:cxn ang="0">
                  <a:pos x="70" y="213"/>
                </a:cxn>
                <a:cxn ang="0">
                  <a:pos x="77" y="195"/>
                </a:cxn>
                <a:cxn ang="0">
                  <a:pos x="83" y="175"/>
                </a:cxn>
                <a:cxn ang="0">
                  <a:pos x="86" y="157"/>
                </a:cxn>
                <a:cxn ang="0">
                  <a:pos x="56" y="157"/>
                </a:cxn>
                <a:cxn ang="0">
                  <a:pos x="127" y="115"/>
                </a:cxn>
                <a:cxn ang="0">
                  <a:pos x="121" y="125"/>
                </a:cxn>
                <a:cxn ang="0">
                  <a:pos x="115" y="138"/>
                </a:cxn>
                <a:cxn ang="0">
                  <a:pos x="110" y="153"/>
                </a:cxn>
                <a:cxn ang="0">
                  <a:pos x="106" y="169"/>
                </a:cxn>
                <a:cxn ang="0">
                  <a:pos x="105" y="189"/>
                </a:cxn>
                <a:cxn ang="0">
                  <a:pos x="103" y="204"/>
                </a:cxn>
                <a:cxn ang="0">
                  <a:pos x="106" y="213"/>
                </a:cxn>
                <a:cxn ang="0">
                  <a:pos x="118" y="211"/>
                </a:cxn>
                <a:cxn ang="0">
                  <a:pos x="134" y="208"/>
                </a:cxn>
                <a:cxn ang="0">
                  <a:pos x="150" y="203"/>
                </a:cxn>
                <a:cxn ang="0">
                  <a:pos x="166" y="197"/>
                </a:cxn>
                <a:cxn ang="0">
                  <a:pos x="179" y="191"/>
                </a:cxn>
                <a:cxn ang="0">
                  <a:pos x="178" y="179"/>
                </a:cxn>
                <a:cxn ang="0">
                  <a:pos x="173" y="163"/>
                </a:cxn>
                <a:cxn ang="0">
                  <a:pos x="144" y="168"/>
                </a:cxn>
                <a:cxn ang="0">
                  <a:pos x="156" y="162"/>
                </a:cxn>
                <a:cxn ang="0">
                  <a:pos x="173" y="153"/>
                </a:cxn>
                <a:cxn ang="0">
                  <a:pos x="185" y="147"/>
                </a:cxn>
                <a:cxn ang="0">
                  <a:pos x="195" y="143"/>
                </a:cxn>
                <a:cxn ang="0">
                  <a:pos x="207" y="135"/>
                </a:cxn>
                <a:cxn ang="0">
                  <a:pos x="220" y="130"/>
                </a:cxn>
                <a:cxn ang="0">
                  <a:pos x="232" y="121"/>
                </a:cxn>
                <a:cxn ang="0">
                  <a:pos x="243" y="112"/>
                </a:cxn>
                <a:cxn ang="0">
                  <a:pos x="256" y="105"/>
                </a:cxn>
                <a:cxn ang="0">
                  <a:pos x="268" y="96"/>
                </a:cxn>
                <a:cxn ang="0">
                  <a:pos x="278" y="86"/>
                </a:cxn>
                <a:cxn ang="0">
                  <a:pos x="290" y="76"/>
                </a:cxn>
                <a:cxn ang="0">
                  <a:pos x="299" y="65"/>
                </a:cxn>
                <a:cxn ang="0">
                  <a:pos x="309" y="55"/>
                </a:cxn>
                <a:cxn ang="0">
                  <a:pos x="316" y="43"/>
                </a:cxn>
                <a:cxn ang="0">
                  <a:pos x="324" y="32"/>
                </a:cxn>
                <a:cxn ang="0">
                  <a:pos x="328" y="25"/>
                </a:cxn>
              </a:cxnLst>
              <a:rect l="0" t="0" r="r" b="b"/>
              <a:pathLst>
                <a:path w="328" h="219">
                  <a:moveTo>
                    <a:pt x="328" y="25"/>
                  </a:moveTo>
                  <a:lnTo>
                    <a:pt x="204" y="0"/>
                  </a:lnTo>
                  <a:lnTo>
                    <a:pt x="201" y="0"/>
                  </a:lnTo>
                  <a:lnTo>
                    <a:pt x="198" y="3"/>
                  </a:lnTo>
                  <a:lnTo>
                    <a:pt x="195" y="4"/>
                  </a:lnTo>
                  <a:lnTo>
                    <a:pt x="191" y="4"/>
                  </a:lnTo>
                  <a:lnTo>
                    <a:pt x="188" y="7"/>
                  </a:lnTo>
                  <a:lnTo>
                    <a:pt x="183" y="10"/>
                  </a:lnTo>
                  <a:lnTo>
                    <a:pt x="179" y="11"/>
                  </a:lnTo>
                  <a:lnTo>
                    <a:pt x="173" y="14"/>
                  </a:lnTo>
                  <a:lnTo>
                    <a:pt x="167" y="16"/>
                  </a:lnTo>
                  <a:lnTo>
                    <a:pt x="162" y="20"/>
                  </a:lnTo>
                  <a:lnTo>
                    <a:pt x="156" y="22"/>
                  </a:lnTo>
                  <a:lnTo>
                    <a:pt x="150" y="26"/>
                  </a:lnTo>
                  <a:lnTo>
                    <a:pt x="144" y="30"/>
                  </a:lnTo>
                  <a:lnTo>
                    <a:pt x="138" y="33"/>
                  </a:lnTo>
                  <a:lnTo>
                    <a:pt x="131" y="38"/>
                  </a:lnTo>
                  <a:lnTo>
                    <a:pt x="124" y="41"/>
                  </a:lnTo>
                  <a:lnTo>
                    <a:pt x="118" y="45"/>
                  </a:lnTo>
                  <a:lnTo>
                    <a:pt x="110" y="49"/>
                  </a:lnTo>
                  <a:lnTo>
                    <a:pt x="103" y="54"/>
                  </a:lnTo>
                  <a:lnTo>
                    <a:pt x="97" y="58"/>
                  </a:lnTo>
                  <a:lnTo>
                    <a:pt x="91" y="62"/>
                  </a:lnTo>
                  <a:lnTo>
                    <a:pt x="86" y="68"/>
                  </a:lnTo>
                  <a:lnTo>
                    <a:pt x="78" y="71"/>
                  </a:lnTo>
                  <a:lnTo>
                    <a:pt x="73" y="77"/>
                  </a:lnTo>
                  <a:lnTo>
                    <a:pt x="68" y="80"/>
                  </a:lnTo>
                  <a:lnTo>
                    <a:pt x="64" y="86"/>
                  </a:lnTo>
                  <a:lnTo>
                    <a:pt x="58" y="90"/>
                  </a:lnTo>
                  <a:lnTo>
                    <a:pt x="55" y="95"/>
                  </a:lnTo>
                  <a:lnTo>
                    <a:pt x="51" y="99"/>
                  </a:lnTo>
                  <a:lnTo>
                    <a:pt x="48" y="105"/>
                  </a:lnTo>
                  <a:lnTo>
                    <a:pt x="43" y="108"/>
                  </a:lnTo>
                  <a:lnTo>
                    <a:pt x="40" y="112"/>
                  </a:lnTo>
                  <a:lnTo>
                    <a:pt x="37" y="118"/>
                  </a:lnTo>
                  <a:lnTo>
                    <a:pt x="35" y="122"/>
                  </a:lnTo>
                  <a:lnTo>
                    <a:pt x="32" y="127"/>
                  </a:lnTo>
                  <a:lnTo>
                    <a:pt x="29" y="131"/>
                  </a:lnTo>
                  <a:lnTo>
                    <a:pt x="27" y="135"/>
                  </a:lnTo>
                  <a:lnTo>
                    <a:pt x="24" y="140"/>
                  </a:lnTo>
                  <a:lnTo>
                    <a:pt x="23" y="144"/>
                  </a:lnTo>
                  <a:lnTo>
                    <a:pt x="20" y="149"/>
                  </a:lnTo>
                  <a:lnTo>
                    <a:pt x="18" y="153"/>
                  </a:lnTo>
                  <a:lnTo>
                    <a:pt x="17" y="157"/>
                  </a:lnTo>
                  <a:lnTo>
                    <a:pt x="14" y="162"/>
                  </a:lnTo>
                  <a:lnTo>
                    <a:pt x="13" y="166"/>
                  </a:lnTo>
                  <a:lnTo>
                    <a:pt x="11" y="170"/>
                  </a:lnTo>
                  <a:lnTo>
                    <a:pt x="11" y="175"/>
                  </a:lnTo>
                  <a:lnTo>
                    <a:pt x="8" y="178"/>
                  </a:lnTo>
                  <a:lnTo>
                    <a:pt x="7" y="182"/>
                  </a:lnTo>
                  <a:lnTo>
                    <a:pt x="5" y="185"/>
                  </a:lnTo>
                  <a:lnTo>
                    <a:pt x="5" y="188"/>
                  </a:lnTo>
                  <a:lnTo>
                    <a:pt x="2" y="194"/>
                  </a:lnTo>
                  <a:lnTo>
                    <a:pt x="2" y="200"/>
                  </a:lnTo>
                  <a:lnTo>
                    <a:pt x="1" y="204"/>
                  </a:lnTo>
                  <a:lnTo>
                    <a:pt x="0" y="207"/>
                  </a:lnTo>
                  <a:lnTo>
                    <a:pt x="0" y="208"/>
                  </a:lnTo>
                  <a:lnTo>
                    <a:pt x="0" y="210"/>
                  </a:lnTo>
                  <a:lnTo>
                    <a:pt x="1" y="210"/>
                  </a:lnTo>
                  <a:lnTo>
                    <a:pt x="4" y="211"/>
                  </a:lnTo>
                  <a:lnTo>
                    <a:pt x="5" y="211"/>
                  </a:lnTo>
                  <a:lnTo>
                    <a:pt x="10" y="211"/>
                  </a:lnTo>
                  <a:lnTo>
                    <a:pt x="13" y="213"/>
                  </a:lnTo>
                  <a:lnTo>
                    <a:pt x="17" y="213"/>
                  </a:lnTo>
                  <a:lnTo>
                    <a:pt x="21" y="213"/>
                  </a:lnTo>
                  <a:lnTo>
                    <a:pt x="27" y="214"/>
                  </a:lnTo>
                  <a:lnTo>
                    <a:pt x="33" y="214"/>
                  </a:lnTo>
                  <a:lnTo>
                    <a:pt x="39" y="216"/>
                  </a:lnTo>
                  <a:lnTo>
                    <a:pt x="45" y="216"/>
                  </a:lnTo>
                  <a:lnTo>
                    <a:pt x="51" y="217"/>
                  </a:lnTo>
                  <a:lnTo>
                    <a:pt x="55" y="217"/>
                  </a:lnTo>
                  <a:lnTo>
                    <a:pt x="59" y="217"/>
                  </a:lnTo>
                  <a:lnTo>
                    <a:pt x="62" y="217"/>
                  </a:lnTo>
                  <a:lnTo>
                    <a:pt x="67" y="219"/>
                  </a:lnTo>
                  <a:lnTo>
                    <a:pt x="70" y="213"/>
                  </a:lnTo>
                  <a:lnTo>
                    <a:pt x="73" y="207"/>
                  </a:lnTo>
                  <a:lnTo>
                    <a:pt x="74" y="201"/>
                  </a:lnTo>
                  <a:lnTo>
                    <a:pt x="77" y="195"/>
                  </a:lnTo>
                  <a:lnTo>
                    <a:pt x="78" y="188"/>
                  </a:lnTo>
                  <a:lnTo>
                    <a:pt x="80" y="182"/>
                  </a:lnTo>
                  <a:lnTo>
                    <a:pt x="83" y="175"/>
                  </a:lnTo>
                  <a:lnTo>
                    <a:pt x="84" y="169"/>
                  </a:lnTo>
                  <a:lnTo>
                    <a:pt x="84" y="163"/>
                  </a:lnTo>
                  <a:lnTo>
                    <a:pt x="86" y="157"/>
                  </a:lnTo>
                  <a:lnTo>
                    <a:pt x="86" y="153"/>
                  </a:lnTo>
                  <a:lnTo>
                    <a:pt x="87" y="149"/>
                  </a:lnTo>
                  <a:lnTo>
                    <a:pt x="56" y="157"/>
                  </a:lnTo>
                  <a:lnTo>
                    <a:pt x="131" y="109"/>
                  </a:lnTo>
                  <a:lnTo>
                    <a:pt x="128" y="112"/>
                  </a:lnTo>
                  <a:lnTo>
                    <a:pt x="127" y="115"/>
                  </a:lnTo>
                  <a:lnTo>
                    <a:pt x="125" y="118"/>
                  </a:lnTo>
                  <a:lnTo>
                    <a:pt x="124" y="122"/>
                  </a:lnTo>
                  <a:lnTo>
                    <a:pt x="121" y="125"/>
                  </a:lnTo>
                  <a:lnTo>
                    <a:pt x="119" y="130"/>
                  </a:lnTo>
                  <a:lnTo>
                    <a:pt x="118" y="134"/>
                  </a:lnTo>
                  <a:lnTo>
                    <a:pt x="115" y="138"/>
                  </a:lnTo>
                  <a:lnTo>
                    <a:pt x="113" y="143"/>
                  </a:lnTo>
                  <a:lnTo>
                    <a:pt x="112" y="147"/>
                  </a:lnTo>
                  <a:lnTo>
                    <a:pt x="110" y="153"/>
                  </a:lnTo>
                  <a:lnTo>
                    <a:pt x="109" y="159"/>
                  </a:lnTo>
                  <a:lnTo>
                    <a:pt x="106" y="163"/>
                  </a:lnTo>
                  <a:lnTo>
                    <a:pt x="106" y="169"/>
                  </a:lnTo>
                  <a:lnTo>
                    <a:pt x="105" y="176"/>
                  </a:lnTo>
                  <a:lnTo>
                    <a:pt x="105" y="184"/>
                  </a:lnTo>
                  <a:lnTo>
                    <a:pt x="105" y="189"/>
                  </a:lnTo>
                  <a:lnTo>
                    <a:pt x="103" y="197"/>
                  </a:lnTo>
                  <a:lnTo>
                    <a:pt x="103" y="201"/>
                  </a:lnTo>
                  <a:lnTo>
                    <a:pt x="103" y="204"/>
                  </a:lnTo>
                  <a:lnTo>
                    <a:pt x="103" y="208"/>
                  </a:lnTo>
                  <a:lnTo>
                    <a:pt x="105" y="213"/>
                  </a:lnTo>
                  <a:lnTo>
                    <a:pt x="106" y="213"/>
                  </a:lnTo>
                  <a:lnTo>
                    <a:pt x="109" y="213"/>
                  </a:lnTo>
                  <a:lnTo>
                    <a:pt x="113" y="211"/>
                  </a:lnTo>
                  <a:lnTo>
                    <a:pt x="118" y="211"/>
                  </a:lnTo>
                  <a:lnTo>
                    <a:pt x="122" y="210"/>
                  </a:lnTo>
                  <a:lnTo>
                    <a:pt x="128" y="210"/>
                  </a:lnTo>
                  <a:lnTo>
                    <a:pt x="134" y="208"/>
                  </a:lnTo>
                  <a:lnTo>
                    <a:pt x="140" y="207"/>
                  </a:lnTo>
                  <a:lnTo>
                    <a:pt x="145" y="204"/>
                  </a:lnTo>
                  <a:lnTo>
                    <a:pt x="150" y="203"/>
                  </a:lnTo>
                  <a:lnTo>
                    <a:pt x="156" y="201"/>
                  </a:lnTo>
                  <a:lnTo>
                    <a:pt x="162" y="198"/>
                  </a:lnTo>
                  <a:lnTo>
                    <a:pt x="166" y="197"/>
                  </a:lnTo>
                  <a:lnTo>
                    <a:pt x="170" y="195"/>
                  </a:lnTo>
                  <a:lnTo>
                    <a:pt x="175" y="192"/>
                  </a:lnTo>
                  <a:lnTo>
                    <a:pt x="179" y="191"/>
                  </a:lnTo>
                  <a:lnTo>
                    <a:pt x="179" y="187"/>
                  </a:lnTo>
                  <a:lnTo>
                    <a:pt x="178" y="184"/>
                  </a:lnTo>
                  <a:lnTo>
                    <a:pt x="178" y="179"/>
                  </a:lnTo>
                  <a:lnTo>
                    <a:pt x="176" y="176"/>
                  </a:lnTo>
                  <a:lnTo>
                    <a:pt x="175" y="169"/>
                  </a:lnTo>
                  <a:lnTo>
                    <a:pt x="173" y="163"/>
                  </a:lnTo>
                  <a:lnTo>
                    <a:pt x="138" y="172"/>
                  </a:lnTo>
                  <a:lnTo>
                    <a:pt x="140" y="170"/>
                  </a:lnTo>
                  <a:lnTo>
                    <a:pt x="144" y="168"/>
                  </a:lnTo>
                  <a:lnTo>
                    <a:pt x="147" y="166"/>
                  </a:lnTo>
                  <a:lnTo>
                    <a:pt x="151" y="165"/>
                  </a:lnTo>
                  <a:lnTo>
                    <a:pt x="156" y="162"/>
                  </a:lnTo>
                  <a:lnTo>
                    <a:pt x="162" y="160"/>
                  </a:lnTo>
                  <a:lnTo>
                    <a:pt x="167" y="157"/>
                  </a:lnTo>
                  <a:lnTo>
                    <a:pt x="173" y="153"/>
                  </a:lnTo>
                  <a:lnTo>
                    <a:pt x="178" y="152"/>
                  </a:lnTo>
                  <a:lnTo>
                    <a:pt x="181" y="150"/>
                  </a:lnTo>
                  <a:lnTo>
                    <a:pt x="185" y="147"/>
                  </a:lnTo>
                  <a:lnTo>
                    <a:pt x="188" y="146"/>
                  </a:lnTo>
                  <a:lnTo>
                    <a:pt x="191" y="144"/>
                  </a:lnTo>
                  <a:lnTo>
                    <a:pt x="195" y="143"/>
                  </a:lnTo>
                  <a:lnTo>
                    <a:pt x="200" y="140"/>
                  </a:lnTo>
                  <a:lnTo>
                    <a:pt x="202" y="138"/>
                  </a:lnTo>
                  <a:lnTo>
                    <a:pt x="207" y="135"/>
                  </a:lnTo>
                  <a:lnTo>
                    <a:pt x="211" y="134"/>
                  </a:lnTo>
                  <a:lnTo>
                    <a:pt x="216" y="131"/>
                  </a:lnTo>
                  <a:lnTo>
                    <a:pt x="220" y="130"/>
                  </a:lnTo>
                  <a:lnTo>
                    <a:pt x="224" y="127"/>
                  </a:lnTo>
                  <a:lnTo>
                    <a:pt x="227" y="124"/>
                  </a:lnTo>
                  <a:lnTo>
                    <a:pt x="232" y="121"/>
                  </a:lnTo>
                  <a:lnTo>
                    <a:pt x="235" y="118"/>
                  </a:lnTo>
                  <a:lnTo>
                    <a:pt x="239" y="115"/>
                  </a:lnTo>
                  <a:lnTo>
                    <a:pt x="243" y="112"/>
                  </a:lnTo>
                  <a:lnTo>
                    <a:pt x="248" y="111"/>
                  </a:lnTo>
                  <a:lnTo>
                    <a:pt x="252" y="108"/>
                  </a:lnTo>
                  <a:lnTo>
                    <a:pt x="256" y="105"/>
                  </a:lnTo>
                  <a:lnTo>
                    <a:pt x="259" y="102"/>
                  </a:lnTo>
                  <a:lnTo>
                    <a:pt x="264" y="98"/>
                  </a:lnTo>
                  <a:lnTo>
                    <a:pt x="268" y="96"/>
                  </a:lnTo>
                  <a:lnTo>
                    <a:pt x="271" y="92"/>
                  </a:lnTo>
                  <a:lnTo>
                    <a:pt x="275" y="89"/>
                  </a:lnTo>
                  <a:lnTo>
                    <a:pt x="278" y="86"/>
                  </a:lnTo>
                  <a:lnTo>
                    <a:pt x="283" y="83"/>
                  </a:lnTo>
                  <a:lnTo>
                    <a:pt x="286" y="79"/>
                  </a:lnTo>
                  <a:lnTo>
                    <a:pt x="290" y="76"/>
                  </a:lnTo>
                  <a:lnTo>
                    <a:pt x="293" y="73"/>
                  </a:lnTo>
                  <a:lnTo>
                    <a:pt x="296" y="68"/>
                  </a:lnTo>
                  <a:lnTo>
                    <a:pt x="299" y="65"/>
                  </a:lnTo>
                  <a:lnTo>
                    <a:pt x="302" y="62"/>
                  </a:lnTo>
                  <a:lnTo>
                    <a:pt x="306" y="58"/>
                  </a:lnTo>
                  <a:lnTo>
                    <a:pt x="309" y="55"/>
                  </a:lnTo>
                  <a:lnTo>
                    <a:pt x="312" y="51"/>
                  </a:lnTo>
                  <a:lnTo>
                    <a:pt x="313" y="46"/>
                  </a:lnTo>
                  <a:lnTo>
                    <a:pt x="316" y="43"/>
                  </a:lnTo>
                  <a:lnTo>
                    <a:pt x="319" y="39"/>
                  </a:lnTo>
                  <a:lnTo>
                    <a:pt x="321" y="36"/>
                  </a:lnTo>
                  <a:lnTo>
                    <a:pt x="324" y="32"/>
                  </a:lnTo>
                  <a:lnTo>
                    <a:pt x="325" y="27"/>
                  </a:lnTo>
                  <a:lnTo>
                    <a:pt x="328" y="25"/>
                  </a:lnTo>
                  <a:lnTo>
                    <a:pt x="328" y="25"/>
                  </a:lnTo>
                  <a:close/>
                </a:path>
              </a:pathLst>
            </a:custGeom>
            <a:solidFill>
              <a:srgbClr val="000000"/>
            </a:solidFill>
            <a:ln w="9525">
              <a:noFill/>
              <a:round/>
              <a:headEnd/>
              <a:tailEnd/>
            </a:ln>
          </p:spPr>
          <p:txBody>
            <a:bodyPr/>
            <a:lstStyle/>
            <a:p>
              <a:endParaRPr lang="en-US" dirty="0">
                <a:latin typeface="Segoe" pitchFamily="34" charset="0"/>
              </a:endParaRPr>
            </a:p>
          </p:txBody>
        </p:sp>
        <p:sp>
          <p:nvSpPr>
            <p:cNvPr id="65758" name="Freeform 222"/>
            <p:cNvSpPr>
              <a:spLocks/>
            </p:cNvSpPr>
            <p:nvPr/>
          </p:nvSpPr>
          <p:spPr bwMode="auto">
            <a:xfrm>
              <a:off x="1876" y="3235"/>
              <a:ext cx="90" cy="78"/>
            </a:xfrm>
            <a:custGeom>
              <a:avLst/>
              <a:gdLst/>
              <a:ahLst/>
              <a:cxnLst>
                <a:cxn ang="0">
                  <a:pos x="164" y="155"/>
                </a:cxn>
                <a:cxn ang="0">
                  <a:pos x="9" y="24"/>
                </a:cxn>
                <a:cxn ang="0">
                  <a:pos x="0" y="0"/>
                </a:cxn>
                <a:cxn ang="0">
                  <a:pos x="165" y="95"/>
                </a:cxn>
                <a:cxn ang="0">
                  <a:pos x="181" y="119"/>
                </a:cxn>
                <a:cxn ang="0">
                  <a:pos x="164" y="155"/>
                </a:cxn>
                <a:cxn ang="0">
                  <a:pos x="164" y="155"/>
                </a:cxn>
              </a:cxnLst>
              <a:rect l="0" t="0" r="r" b="b"/>
              <a:pathLst>
                <a:path w="181" h="155">
                  <a:moveTo>
                    <a:pt x="164" y="155"/>
                  </a:moveTo>
                  <a:lnTo>
                    <a:pt x="9" y="24"/>
                  </a:lnTo>
                  <a:lnTo>
                    <a:pt x="0" y="0"/>
                  </a:lnTo>
                  <a:lnTo>
                    <a:pt x="165" y="95"/>
                  </a:lnTo>
                  <a:lnTo>
                    <a:pt x="181" y="119"/>
                  </a:lnTo>
                  <a:lnTo>
                    <a:pt x="164" y="155"/>
                  </a:lnTo>
                  <a:lnTo>
                    <a:pt x="164" y="155"/>
                  </a:lnTo>
                  <a:close/>
                </a:path>
              </a:pathLst>
            </a:custGeom>
            <a:solidFill>
              <a:srgbClr val="5C5C73"/>
            </a:solidFill>
            <a:ln w="9525">
              <a:noFill/>
              <a:round/>
              <a:headEnd/>
              <a:tailEnd/>
            </a:ln>
          </p:spPr>
          <p:txBody>
            <a:bodyPr/>
            <a:lstStyle/>
            <a:p>
              <a:endParaRPr lang="en-US" dirty="0">
                <a:latin typeface="Segoe" pitchFamily="34" charset="0"/>
              </a:endParaRPr>
            </a:p>
          </p:txBody>
        </p:sp>
        <p:sp>
          <p:nvSpPr>
            <p:cNvPr id="65759" name="Freeform 223"/>
            <p:cNvSpPr>
              <a:spLocks/>
            </p:cNvSpPr>
            <p:nvPr/>
          </p:nvSpPr>
          <p:spPr bwMode="auto">
            <a:xfrm>
              <a:off x="1957" y="3282"/>
              <a:ext cx="87" cy="31"/>
            </a:xfrm>
            <a:custGeom>
              <a:avLst/>
              <a:gdLst/>
              <a:ahLst/>
              <a:cxnLst>
                <a:cxn ang="0">
                  <a:pos x="174" y="0"/>
                </a:cxn>
                <a:cxn ang="0">
                  <a:pos x="174" y="25"/>
                </a:cxn>
                <a:cxn ang="0">
                  <a:pos x="0" y="61"/>
                </a:cxn>
                <a:cxn ang="0">
                  <a:pos x="0" y="1"/>
                </a:cxn>
                <a:cxn ang="0">
                  <a:pos x="174" y="0"/>
                </a:cxn>
                <a:cxn ang="0">
                  <a:pos x="174" y="0"/>
                </a:cxn>
              </a:cxnLst>
              <a:rect l="0" t="0" r="r" b="b"/>
              <a:pathLst>
                <a:path w="174" h="61">
                  <a:moveTo>
                    <a:pt x="174" y="0"/>
                  </a:moveTo>
                  <a:lnTo>
                    <a:pt x="174" y="25"/>
                  </a:lnTo>
                  <a:lnTo>
                    <a:pt x="0" y="61"/>
                  </a:lnTo>
                  <a:lnTo>
                    <a:pt x="0" y="1"/>
                  </a:lnTo>
                  <a:lnTo>
                    <a:pt x="174" y="0"/>
                  </a:lnTo>
                  <a:lnTo>
                    <a:pt x="174" y="0"/>
                  </a:lnTo>
                  <a:close/>
                </a:path>
              </a:pathLst>
            </a:custGeom>
            <a:solidFill>
              <a:srgbClr val="7A8C61"/>
            </a:solidFill>
            <a:ln w="9525">
              <a:noFill/>
              <a:round/>
              <a:headEnd/>
              <a:tailEnd/>
            </a:ln>
          </p:spPr>
          <p:txBody>
            <a:bodyPr/>
            <a:lstStyle/>
            <a:p>
              <a:endParaRPr lang="en-US" dirty="0">
                <a:latin typeface="Segoe" pitchFamily="34" charset="0"/>
              </a:endParaRPr>
            </a:p>
          </p:txBody>
        </p:sp>
        <p:sp>
          <p:nvSpPr>
            <p:cNvPr id="65760" name="Freeform 224"/>
            <p:cNvSpPr>
              <a:spLocks/>
            </p:cNvSpPr>
            <p:nvPr/>
          </p:nvSpPr>
          <p:spPr bwMode="auto">
            <a:xfrm>
              <a:off x="1891" y="3231"/>
              <a:ext cx="153" cy="66"/>
            </a:xfrm>
            <a:custGeom>
              <a:avLst/>
              <a:gdLst/>
              <a:ahLst/>
              <a:cxnLst>
                <a:cxn ang="0">
                  <a:pos x="134" y="132"/>
                </a:cxn>
                <a:cxn ang="0">
                  <a:pos x="305" y="102"/>
                </a:cxn>
                <a:cxn ang="0">
                  <a:pos x="137" y="0"/>
                </a:cxn>
                <a:cxn ang="0">
                  <a:pos x="0" y="16"/>
                </a:cxn>
                <a:cxn ang="0">
                  <a:pos x="134" y="132"/>
                </a:cxn>
                <a:cxn ang="0">
                  <a:pos x="134" y="132"/>
                </a:cxn>
              </a:cxnLst>
              <a:rect l="0" t="0" r="r" b="b"/>
              <a:pathLst>
                <a:path w="305" h="132">
                  <a:moveTo>
                    <a:pt x="134" y="132"/>
                  </a:moveTo>
                  <a:lnTo>
                    <a:pt x="305" y="102"/>
                  </a:lnTo>
                  <a:lnTo>
                    <a:pt x="137" y="0"/>
                  </a:lnTo>
                  <a:lnTo>
                    <a:pt x="0" y="16"/>
                  </a:lnTo>
                  <a:lnTo>
                    <a:pt x="134" y="132"/>
                  </a:lnTo>
                  <a:lnTo>
                    <a:pt x="134" y="132"/>
                  </a:lnTo>
                  <a:close/>
                </a:path>
              </a:pathLst>
            </a:custGeom>
            <a:solidFill>
              <a:srgbClr val="FFEDED"/>
            </a:solidFill>
            <a:ln w="9525">
              <a:noFill/>
              <a:round/>
              <a:headEnd/>
              <a:tailEnd/>
            </a:ln>
          </p:spPr>
          <p:txBody>
            <a:bodyPr/>
            <a:lstStyle/>
            <a:p>
              <a:endParaRPr lang="en-US" dirty="0">
                <a:latin typeface="Segoe" pitchFamily="34" charset="0"/>
              </a:endParaRPr>
            </a:p>
          </p:txBody>
        </p:sp>
        <p:sp>
          <p:nvSpPr>
            <p:cNvPr id="65761" name="Freeform 225"/>
            <p:cNvSpPr>
              <a:spLocks/>
            </p:cNvSpPr>
            <p:nvPr/>
          </p:nvSpPr>
          <p:spPr bwMode="auto">
            <a:xfrm>
              <a:off x="1958" y="3241"/>
              <a:ext cx="54" cy="32"/>
            </a:xfrm>
            <a:custGeom>
              <a:avLst/>
              <a:gdLst/>
              <a:ahLst/>
              <a:cxnLst>
                <a:cxn ang="0">
                  <a:pos x="108" y="61"/>
                </a:cxn>
                <a:cxn ang="0">
                  <a:pos x="11" y="0"/>
                </a:cxn>
                <a:cxn ang="0">
                  <a:pos x="0" y="1"/>
                </a:cxn>
                <a:cxn ang="0">
                  <a:pos x="94" y="64"/>
                </a:cxn>
                <a:cxn ang="0">
                  <a:pos x="108" y="61"/>
                </a:cxn>
                <a:cxn ang="0">
                  <a:pos x="108" y="61"/>
                </a:cxn>
              </a:cxnLst>
              <a:rect l="0" t="0" r="r" b="b"/>
              <a:pathLst>
                <a:path w="108" h="64">
                  <a:moveTo>
                    <a:pt x="108" y="61"/>
                  </a:moveTo>
                  <a:lnTo>
                    <a:pt x="11" y="0"/>
                  </a:lnTo>
                  <a:lnTo>
                    <a:pt x="0" y="1"/>
                  </a:lnTo>
                  <a:lnTo>
                    <a:pt x="94" y="64"/>
                  </a:lnTo>
                  <a:lnTo>
                    <a:pt x="108" y="61"/>
                  </a:lnTo>
                  <a:lnTo>
                    <a:pt x="108" y="61"/>
                  </a:lnTo>
                  <a:close/>
                </a:path>
              </a:pathLst>
            </a:custGeom>
            <a:solidFill>
              <a:srgbClr val="7A94A8"/>
            </a:solidFill>
            <a:ln w="9525">
              <a:noFill/>
              <a:round/>
              <a:headEnd/>
              <a:tailEnd/>
            </a:ln>
          </p:spPr>
          <p:txBody>
            <a:bodyPr/>
            <a:lstStyle/>
            <a:p>
              <a:endParaRPr lang="en-US" dirty="0">
                <a:latin typeface="Segoe" pitchFamily="34" charset="0"/>
              </a:endParaRPr>
            </a:p>
          </p:txBody>
        </p:sp>
        <p:sp>
          <p:nvSpPr>
            <p:cNvPr id="65762" name="Freeform 226"/>
            <p:cNvSpPr>
              <a:spLocks/>
            </p:cNvSpPr>
            <p:nvPr/>
          </p:nvSpPr>
          <p:spPr bwMode="auto">
            <a:xfrm>
              <a:off x="1938" y="3240"/>
              <a:ext cx="68" cy="42"/>
            </a:xfrm>
            <a:custGeom>
              <a:avLst/>
              <a:gdLst/>
              <a:ahLst/>
              <a:cxnLst>
                <a:cxn ang="0">
                  <a:pos x="134" y="83"/>
                </a:cxn>
                <a:cxn ang="0">
                  <a:pos x="9" y="0"/>
                </a:cxn>
                <a:cxn ang="0">
                  <a:pos x="0" y="2"/>
                </a:cxn>
                <a:cxn ang="0">
                  <a:pos x="121" y="85"/>
                </a:cxn>
                <a:cxn ang="0">
                  <a:pos x="134" y="83"/>
                </a:cxn>
                <a:cxn ang="0">
                  <a:pos x="134" y="83"/>
                </a:cxn>
              </a:cxnLst>
              <a:rect l="0" t="0" r="r" b="b"/>
              <a:pathLst>
                <a:path w="134" h="85">
                  <a:moveTo>
                    <a:pt x="134" y="83"/>
                  </a:moveTo>
                  <a:lnTo>
                    <a:pt x="9" y="0"/>
                  </a:lnTo>
                  <a:lnTo>
                    <a:pt x="0" y="2"/>
                  </a:lnTo>
                  <a:lnTo>
                    <a:pt x="121" y="85"/>
                  </a:lnTo>
                  <a:lnTo>
                    <a:pt x="134" y="83"/>
                  </a:lnTo>
                  <a:lnTo>
                    <a:pt x="134" y="83"/>
                  </a:lnTo>
                  <a:close/>
                </a:path>
              </a:pathLst>
            </a:custGeom>
            <a:solidFill>
              <a:srgbClr val="7A94A8"/>
            </a:solidFill>
            <a:ln w="9525">
              <a:noFill/>
              <a:round/>
              <a:headEnd/>
              <a:tailEnd/>
            </a:ln>
          </p:spPr>
          <p:txBody>
            <a:bodyPr/>
            <a:lstStyle/>
            <a:p>
              <a:endParaRPr lang="en-US" dirty="0">
                <a:latin typeface="Segoe" pitchFamily="34" charset="0"/>
              </a:endParaRPr>
            </a:p>
          </p:txBody>
        </p:sp>
        <p:sp>
          <p:nvSpPr>
            <p:cNvPr id="65763" name="Freeform 227"/>
            <p:cNvSpPr>
              <a:spLocks/>
            </p:cNvSpPr>
            <p:nvPr/>
          </p:nvSpPr>
          <p:spPr bwMode="auto">
            <a:xfrm>
              <a:off x="1927" y="3240"/>
              <a:ext cx="64" cy="45"/>
            </a:xfrm>
            <a:custGeom>
              <a:avLst/>
              <a:gdLst/>
              <a:ahLst/>
              <a:cxnLst>
                <a:cxn ang="0">
                  <a:pos x="128" y="87"/>
                </a:cxn>
                <a:cxn ang="0">
                  <a:pos x="8" y="0"/>
                </a:cxn>
                <a:cxn ang="0">
                  <a:pos x="0" y="2"/>
                </a:cxn>
                <a:cxn ang="0">
                  <a:pos x="115" y="89"/>
                </a:cxn>
                <a:cxn ang="0">
                  <a:pos x="128" y="87"/>
                </a:cxn>
                <a:cxn ang="0">
                  <a:pos x="128" y="87"/>
                </a:cxn>
              </a:cxnLst>
              <a:rect l="0" t="0" r="r" b="b"/>
              <a:pathLst>
                <a:path w="128" h="89">
                  <a:moveTo>
                    <a:pt x="128" y="87"/>
                  </a:moveTo>
                  <a:lnTo>
                    <a:pt x="8" y="0"/>
                  </a:lnTo>
                  <a:lnTo>
                    <a:pt x="0" y="2"/>
                  </a:lnTo>
                  <a:lnTo>
                    <a:pt x="115" y="89"/>
                  </a:lnTo>
                  <a:lnTo>
                    <a:pt x="128" y="87"/>
                  </a:lnTo>
                  <a:lnTo>
                    <a:pt x="128" y="87"/>
                  </a:lnTo>
                  <a:close/>
                </a:path>
              </a:pathLst>
            </a:custGeom>
            <a:solidFill>
              <a:srgbClr val="7A94A8"/>
            </a:solidFill>
            <a:ln w="9525">
              <a:noFill/>
              <a:round/>
              <a:headEnd/>
              <a:tailEnd/>
            </a:ln>
          </p:spPr>
          <p:txBody>
            <a:bodyPr/>
            <a:lstStyle/>
            <a:p>
              <a:endParaRPr lang="en-US" dirty="0">
                <a:latin typeface="Segoe" pitchFamily="34" charset="0"/>
              </a:endParaRPr>
            </a:p>
          </p:txBody>
        </p:sp>
        <p:sp>
          <p:nvSpPr>
            <p:cNvPr id="65764" name="Freeform 228"/>
            <p:cNvSpPr>
              <a:spLocks/>
            </p:cNvSpPr>
            <p:nvPr/>
          </p:nvSpPr>
          <p:spPr bwMode="auto">
            <a:xfrm>
              <a:off x="1938" y="3261"/>
              <a:ext cx="36" cy="26"/>
            </a:xfrm>
            <a:custGeom>
              <a:avLst/>
              <a:gdLst/>
              <a:ahLst/>
              <a:cxnLst>
                <a:cxn ang="0">
                  <a:pos x="71" y="50"/>
                </a:cxn>
                <a:cxn ang="0">
                  <a:pos x="9" y="0"/>
                </a:cxn>
                <a:cxn ang="0">
                  <a:pos x="0" y="3"/>
                </a:cxn>
                <a:cxn ang="0">
                  <a:pos x="58" y="53"/>
                </a:cxn>
                <a:cxn ang="0">
                  <a:pos x="71" y="50"/>
                </a:cxn>
                <a:cxn ang="0">
                  <a:pos x="71" y="50"/>
                </a:cxn>
              </a:cxnLst>
              <a:rect l="0" t="0" r="r" b="b"/>
              <a:pathLst>
                <a:path w="71" h="53">
                  <a:moveTo>
                    <a:pt x="71" y="50"/>
                  </a:moveTo>
                  <a:lnTo>
                    <a:pt x="9" y="0"/>
                  </a:lnTo>
                  <a:lnTo>
                    <a:pt x="0" y="3"/>
                  </a:lnTo>
                  <a:lnTo>
                    <a:pt x="58" y="53"/>
                  </a:lnTo>
                  <a:lnTo>
                    <a:pt x="71" y="50"/>
                  </a:lnTo>
                  <a:lnTo>
                    <a:pt x="71" y="50"/>
                  </a:lnTo>
                  <a:close/>
                </a:path>
              </a:pathLst>
            </a:custGeom>
            <a:solidFill>
              <a:srgbClr val="7A94A8"/>
            </a:solidFill>
            <a:ln w="9525">
              <a:noFill/>
              <a:round/>
              <a:headEnd/>
              <a:tailEnd/>
            </a:ln>
          </p:spPr>
          <p:txBody>
            <a:bodyPr/>
            <a:lstStyle/>
            <a:p>
              <a:endParaRPr lang="en-US" dirty="0">
                <a:latin typeface="Segoe" pitchFamily="34" charset="0"/>
              </a:endParaRPr>
            </a:p>
          </p:txBody>
        </p:sp>
        <p:sp>
          <p:nvSpPr>
            <p:cNvPr id="65765" name="Freeform 229"/>
            <p:cNvSpPr>
              <a:spLocks/>
            </p:cNvSpPr>
            <p:nvPr/>
          </p:nvSpPr>
          <p:spPr bwMode="auto">
            <a:xfrm>
              <a:off x="1857" y="3141"/>
              <a:ext cx="101" cy="156"/>
            </a:xfrm>
            <a:custGeom>
              <a:avLst/>
              <a:gdLst/>
              <a:ahLst/>
              <a:cxnLst>
                <a:cxn ang="0">
                  <a:pos x="186" y="312"/>
                </a:cxn>
                <a:cxn ang="0">
                  <a:pos x="203" y="312"/>
                </a:cxn>
                <a:cxn ang="0">
                  <a:pos x="154" y="79"/>
                </a:cxn>
                <a:cxn ang="0">
                  <a:pos x="21" y="0"/>
                </a:cxn>
                <a:cxn ang="0">
                  <a:pos x="0" y="7"/>
                </a:cxn>
                <a:cxn ang="0">
                  <a:pos x="186" y="312"/>
                </a:cxn>
                <a:cxn ang="0">
                  <a:pos x="186" y="312"/>
                </a:cxn>
              </a:cxnLst>
              <a:rect l="0" t="0" r="r" b="b"/>
              <a:pathLst>
                <a:path w="203" h="312">
                  <a:moveTo>
                    <a:pt x="186" y="312"/>
                  </a:moveTo>
                  <a:lnTo>
                    <a:pt x="203" y="312"/>
                  </a:lnTo>
                  <a:lnTo>
                    <a:pt x="154" y="79"/>
                  </a:lnTo>
                  <a:lnTo>
                    <a:pt x="21" y="0"/>
                  </a:lnTo>
                  <a:lnTo>
                    <a:pt x="0" y="7"/>
                  </a:lnTo>
                  <a:lnTo>
                    <a:pt x="186" y="312"/>
                  </a:lnTo>
                  <a:lnTo>
                    <a:pt x="186" y="312"/>
                  </a:lnTo>
                  <a:close/>
                </a:path>
              </a:pathLst>
            </a:custGeom>
            <a:solidFill>
              <a:srgbClr val="7A8C61"/>
            </a:solidFill>
            <a:ln w="9525">
              <a:noFill/>
              <a:round/>
              <a:headEnd/>
              <a:tailEnd/>
            </a:ln>
          </p:spPr>
          <p:txBody>
            <a:bodyPr/>
            <a:lstStyle/>
            <a:p>
              <a:endParaRPr lang="en-US" dirty="0">
                <a:latin typeface="Segoe" pitchFamily="34" charset="0"/>
              </a:endParaRPr>
            </a:p>
          </p:txBody>
        </p:sp>
        <p:sp>
          <p:nvSpPr>
            <p:cNvPr id="65766" name="Freeform 230"/>
            <p:cNvSpPr>
              <a:spLocks/>
            </p:cNvSpPr>
            <p:nvPr/>
          </p:nvSpPr>
          <p:spPr bwMode="auto">
            <a:xfrm>
              <a:off x="1857" y="3145"/>
              <a:ext cx="92" cy="152"/>
            </a:xfrm>
            <a:custGeom>
              <a:avLst/>
              <a:gdLst/>
              <a:ahLst/>
              <a:cxnLst>
                <a:cxn ang="0">
                  <a:pos x="186" y="305"/>
                </a:cxn>
                <a:cxn ang="0">
                  <a:pos x="135" y="81"/>
                </a:cxn>
                <a:cxn ang="0">
                  <a:pos x="0" y="0"/>
                </a:cxn>
                <a:cxn ang="0">
                  <a:pos x="28" y="174"/>
                </a:cxn>
                <a:cxn ang="0">
                  <a:pos x="186" y="305"/>
                </a:cxn>
                <a:cxn ang="0">
                  <a:pos x="186" y="305"/>
                </a:cxn>
              </a:cxnLst>
              <a:rect l="0" t="0" r="r" b="b"/>
              <a:pathLst>
                <a:path w="186" h="305">
                  <a:moveTo>
                    <a:pt x="186" y="305"/>
                  </a:moveTo>
                  <a:lnTo>
                    <a:pt x="135" y="81"/>
                  </a:lnTo>
                  <a:lnTo>
                    <a:pt x="0" y="0"/>
                  </a:lnTo>
                  <a:lnTo>
                    <a:pt x="28" y="174"/>
                  </a:lnTo>
                  <a:lnTo>
                    <a:pt x="186" y="305"/>
                  </a:lnTo>
                  <a:lnTo>
                    <a:pt x="186" y="305"/>
                  </a:lnTo>
                  <a:close/>
                </a:path>
              </a:pathLst>
            </a:custGeom>
            <a:solidFill>
              <a:srgbClr val="B3E6B5"/>
            </a:solidFill>
            <a:ln w="9525">
              <a:noFill/>
              <a:round/>
              <a:headEnd/>
              <a:tailEnd/>
            </a:ln>
          </p:spPr>
          <p:txBody>
            <a:bodyPr/>
            <a:lstStyle/>
            <a:p>
              <a:endParaRPr lang="en-US" dirty="0">
                <a:latin typeface="Segoe" pitchFamily="34" charset="0"/>
              </a:endParaRPr>
            </a:p>
          </p:txBody>
        </p:sp>
        <p:sp>
          <p:nvSpPr>
            <p:cNvPr id="65767" name="Freeform 231"/>
            <p:cNvSpPr>
              <a:spLocks/>
            </p:cNvSpPr>
            <p:nvPr/>
          </p:nvSpPr>
          <p:spPr bwMode="auto">
            <a:xfrm>
              <a:off x="1960" y="3121"/>
              <a:ext cx="182" cy="129"/>
            </a:xfrm>
            <a:custGeom>
              <a:avLst/>
              <a:gdLst/>
              <a:ahLst/>
              <a:cxnLst>
                <a:cxn ang="0">
                  <a:pos x="203" y="135"/>
                </a:cxn>
                <a:cxn ang="0">
                  <a:pos x="202" y="140"/>
                </a:cxn>
                <a:cxn ang="0">
                  <a:pos x="197" y="154"/>
                </a:cxn>
                <a:cxn ang="0">
                  <a:pos x="193" y="165"/>
                </a:cxn>
                <a:cxn ang="0">
                  <a:pos x="187" y="175"/>
                </a:cxn>
                <a:cxn ang="0">
                  <a:pos x="178" y="186"/>
                </a:cxn>
                <a:cxn ang="0">
                  <a:pos x="168" y="198"/>
                </a:cxn>
                <a:cxn ang="0">
                  <a:pos x="155" y="208"/>
                </a:cxn>
                <a:cxn ang="0">
                  <a:pos x="139" y="220"/>
                </a:cxn>
                <a:cxn ang="0">
                  <a:pos x="123" y="229"/>
                </a:cxn>
                <a:cxn ang="0">
                  <a:pos x="113" y="233"/>
                </a:cxn>
                <a:cxn ang="0">
                  <a:pos x="92" y="239"/>
                </a:cxn>
                <a:cxn ang="0">
                  <a:pos x="75" y="245"/>
                </a:cxn>
                <a:cxn ang="0">
                  <a:pos x="57" y="248"/>
                </a:cxn>
                <a:cxn ang="0">
                  <a:pos x="44" y="251"/>
                </a:cxn>
                <a:cxn ang="0">
                  <a:pos x="31" y="252"/>
                </a:cxn>
                <a:cxn ang="0">
                  <a:pos x="19" y="252"/>
                </a:cxn>
                <a:cxn ang="0">
                  <a:pos x="5" y="252"/>
                </a:cxn>
                <a:cxn ang="0">
                  <a:pos x="117" y="175"/>
                </a:cxn>
                <a:cxn ang="0">
                  <a:pos x="120" y="163"/>
                </a:cxn>
                <a:cxn ang="0">
                  <a:pos x="123" y="151"/>
                </a:cxn>
                <a:cxn ang="0">
                  <a:pos x="127" y="138"/>
                </a:cxn>
                <a:cxn ang="0">
                  <a:pos x="130" y="125"/>
                </a:cxn>
                <a:cxn ang="0">
                  <a:pos x="133" y="111"/>
                </a:cxn>
                <a:cxn ang="0">
                  <a:pos x="139" y="97"/>
                </a:cxn>
                <a:cxn ang="0">
                  <a:pos x="145" y="83"/>
                </a:cxn>
                <a:cxn ang="0">
                  <a:pos x="152" y="70"/>
                </a:cxn>
                <a:cxn ang="0">
                  <a:pos x="159" y="55"/>
                </a:cxn>
                <a:cxn ang="0">
                  <a:pos x="171" y="43"/>
                </a:cxn>
                <a:cxn ang="0">
                  <a:pos x="186" y="29"/>
                </a:cxn>
                <a:cxn ang="0">
                  <a:pos x="205" y="14"/>
                </a:cxn>
                <a:cxn ang="0">
                  <a:pos x="222" y="5"/>
                </a:cxn>
                <a:cxn ang="0">
                  <a:pos x="240" y="0"/>
                </a:cxn>
                <a:cxn ang="0">
                  <a:pos x="256" y="0"/>
                </a:cxn>
                <a:cxn ang="0">
                  <a:pos x="273" y="3"/>
                </a:cxn>
                <a:cxn ang="0">
                  <a:pos x="286" y="7"/>
                </a:cxn>
                <a:cxn ang="0">
                  <a:pos x="301" y="16"/>
                </a:cxn>
                <a:cxn ang="0">
                  <a:pos x="311" y="26"/>
                </a:cxn>
                <a:cxn ang="0">
                  <a:pos x="323" y="39"/>
                </a:cxn>
                <a:cxn ang="0">
                  <a:pos x="332" y="52"/>
                </a:cxn>
                <a:cxn ang="0">
                  <a:pos x="340" y="68"/>
                </a:cxn>
                <a:cxn ang="0">
                  <a:pos x="348" y="86"/>
                </a:cxn>
                <a:cxn ang="0">
                  <a:pos x="355" y="106"/>
                </a:cxn>
                <a:cxn ang="0">
                  <a:pos x="359" y="125"/>
                </a:cxn>
                <a:cxn ang="0">
                  <a:pos x="362" y="144"/>
                </a:cxn>
                <a:cxn ang="0">
                  <a:pos x="364" y="163"/>
                </a:cxn>
                <a:cxn ang="0">
                  <a:pos x="365" y="182"/>
                </a:cxn>
                <a:cxn ang="0">
                  <a:pos x="364" y="200"/>
                </a:cxn>
                <a:cxn ang="0">
                  <a:pos x="362" y="216"/>
                </a:cxn>
                <a:cxn ang="0">
                  <a:pos x="361" y="230"/>
                </a:cxn>
                <a:cxn ang="0">
                  <a:pos x="359" y="245"/>
                </a:cxn>
              </a:cxnLst>
              <a:rect l="0" t="0" r="r" b="b"/>
              <a:pathLst>
                <a:path w="365" h="258">
                  <a:moveTo>
                    <a:pt x="359" y="245"/>
                  </a:moveTo>
                  <a:lnTo>
                    <a:pt x="235" y="258"/>
                  </a:lnTo>
                  <a:lnTo>
                    <a:pt x="203" y="135"/>
                  </a:lnTo>
                  <a:lnTo>
                    <a:pt x="203" y="135"/>
                  </a:lnTo>
                  <a:lnTo>
                    <a:pt x="203" y="137"/>
                  </a:lnTo>
                  <a:lnTo>
                    <a:pt x="202" y="140"/>
                  </a:lnTo>
                  <a:lnTo>
                    <a:pt x="202" y="144"/>
                  </a:lnTo>
                  <a:lnTo>
                    <a:pt x="200" y="149"/>
                  </a:lnTo>
                  <a:lnTo>
                    <a:pt x="197" y="154"/>
                  </a:lnTo>
                  <a:lnTo>
                    <a:pt x="196" y="157"/>
                  </a:lnTo>
                  <a:lnTo>
                    <a:pt x="194" y="160"/>
                  </a:lnTo>
                  <a:lnTo>
                    <a:pt x="193" y="165"/>
                  </a:lnTo>
                  <a:lnTo>
                    <a:pt x="191" y="169"/>
                  </a:lnTo>
                  <a:lnTo>
                    <a:pt x="189" y="172"/>
                  </a:lnTo>
                  <a:lnTo>
                    <a:pt x="187" y="175"/>
                  </a:lnTo>
                  <a:lnTo>
                    <a:pt x="184" y="179"/>
                  </a:lnTo>
                  <a:lnTo>
                    <a:pt x="183" y="182"/>
                  </a:lnTo>
                  <a:lnTo>
                    <a:pt x="178" y="186"/>
                  </a:lnTo>
                  <a:lnTo>
                    <a:pt x="175" y="191"/>
                  </a:lnTo>
                  <a:lnTo>
                    <a:pt x="172" y="194"/>
                  </a:lnTo>
                  <a:lnTo>
                    <a:pt x="168" y="198"/>
                  </a:lnTo>
                  <a:lnTo>
                    <a:pt x="164" y="201"/>
                  </a:lnTo>
                  <a:lnTo>
                    <a:pt x="159" y="205"/>
                  </a:lnTo>
                  <a:lnTo>
                    <a:pt x="155" y="208"/>
                  </a:lnTo>
                  <a:lnTo>
                    <a:pt x="151" y="213"/>
                  </a:lnTo>
                  <a:lnTo>
                    <a:pt x="145" y="216"/>
                  </a:lnTo>
                  <a:lnTo>
                    <a:pt x="139" y="220"/>
                  </a:lnTo>
                  <a:lnTo>
                    <a:pt x="133" y="224"/>
                  </a:lnTo>
                  <a:lnTo>
                    <a:pt x="127" y="227"/>
                  </a:lnTo>
                  <a:lnTo>
                    <a:pt x="123" y="229"/>
                  </a:lnTo>
                  <a:lnTo>
                    <a:pt x="118" y="230"/>
                  </a:lnTo>
                  <a:lnTo>
                    <a:pt x="116" y="232"/>
                  </a:lnTo>
                  <a:lnTo>
                    <a:pt x="113" y="233"/>
                  </a:lnTo>
                  <a:lnTo>
                    <a:pt x="105" y="236"/>
                  </a:lnTo>
                  <a:lnTo>
                    <a:pt x="100" y="238"/>
                  </a:lnTo>
                  <a:lnTo>
                    <a:pt x="92" y="239"/>
                  </a:lnTo>
                  <a:lnTo>
                    <a:pt x="86" y="242"/>
                  </a:lnTo>
                  <a:lnTo>
                    <a:pt x="81" y="243"/>
                  </a:lnTo>
                  <a:lnTo>
                    <a:pt x="75" y="245"/>
                  </a:lnTo>
                  <a:lnTo>
                    <a:pt x="69" y="246"/>
                  </a:lnTo>
                  <a:lnTo>
                    <a:pt x="63" y="248"/>
                  </a:lnTo>
                  <a:lnTo>
                    <a:pt x="57" y="248"/>
                  </a:lnTo>
                  <a:lnTo>
                    <a:pt x="53" y="249"/>
                  </a:lnTo>
                  <a:lnTo>
                    <a:pt x="48" y="249"/>
                  </a:lnTo>
                  <a:lnTo>
                    <a:pt x="44" y="251"/>
                  </a:lnTo>
                  <a:lnTo>
                    <a:pt x="38" y="251"/>
                  </a:lnTo>
                  <a:lnTo>
                    <a:pt x="35" y="252"/>
                  </a:lnTo>
                  <a:lnTo>
                    <a:pt x="31" y="252"/>
                  </a:lnTo>
                  <a:lnTo>
                    <a:pt x="27" y="252"/>
                  </a:lnTo>
                  <a:lnTo>
                    <a:pt x="22" y="252"/>
                  </a:lnTo>
                  <a:lnTo>
                    <a:pt x="19" y="252"/>
                  </a:lnTo>
                  <a:lnTo>
                    <a:pt x="13" y="252"/>
                  </a:lnTo>
                  <a:lnTo>
                    <a:pt x="9" y="254"/>
                  </a:lnTo>
                  <a:lnTo>
                    <a:pt x="5" y="252"/>
                  </a:lnTo>
                  <a:lnTo>
                    <a:pt x="2" y="252"/>
                  </a:lnTo>
                  <a:lnTo>
                    <a:pt x="0" y="252"/>
                  </a:lnTo>
                  <a:lnTo>
                    <a:pt x="117" y="175"/>
                  </a:lnTo>
                  <a:lnTo>
                    <a:pt x="117" y="172"/>
                  </a:lnTo>
                  <a:lnTo>
                    <a:pt x="118" y="167"/>
                  </a:lnTo>
                  <a:lnTo>
                    <a:pt x="120" y="163"/>
                  </a:lnTo>
                  <a:lnTo>
                    <a:pt x="121" y="160"/>
                  </a:lnTo>
                  <a:lnTo>
                    <a:pt x="123" y="156"/>
                  </a:lnTo>
                  <a:lnTo>
                    <a:pt x="123" y="151"/>
                  </a:lnTo>
                  <a:lnTo>
                    <a:pt x="124" y="147"/>
                  </a:lnTo>
                  <a:lnTo>
                    <a:pt x="126" y="143"/>
                  </a:lnTo>
                  <a:lnTo>
                    <a:pt x="127" y="138"/>
                  </a:lnTo>
                  <a:lnTo>
                    <a:pt x="129" y="134"/>
                  </a:lnTo>
                  <a:lnTo>
                    <a:pt x="129" y="130"/>
                  </a:lnTo>
                  <a:lnTo>
                    <a:pt x="130" y="125"/>
                  </a:lnTo>
                  <a:lnTo>
                    <a:pt x="132" y="119"/>
                  </a:lnTo>
                  <a:lnTo>
                    <a:pt x="133" y="116"/>
                  </a:lnTo>
                  <a:lnTo>
                    <a:pt x="133" y="111"/>
                  </a:lnTo>
                  <a:lnTo>
                    <a:pt x="136" y="108"/>
                  </a:lnTo>
                  <a:lnTo>
                    <a:pt x="137" y="102"/>
                  </a:lnTo>
                  <a:lnTo>
                    <a:pt x="139" y="97"/>
                  </a:lnTo>
                  <a:lnTo>
                    <a:pt x="140" y="92"/>
                  </a:lnTo>
                  <a:lnTo>
                    <a:pt x="142" y="89"/>
                  </a:lnTo>
                  <a:lnTo>
                    <a:pt x="145" y="83"/>
                  </a:lnTo>
                  <a:lnTo>
                    <a:pt x="146" y="78"/>
                  </a:lnTo>
                  <a:lnTo>
                    <a:pt x="149" y="74"/>
                  </a:lnTo>
                  <a:lnTo>
                    <a:pt x="152" y="70"/>
                  </a:lnTo>
                  <a:lnTo>
                    <a:pt x="154" y="64"/>
                  </a:lnTo>
                  <a:lnTo>
                    <a:pt x="156" y="59"/>
                  </a:lnTo>
                  <a:lnTo>
                    <a:pt x="159" y="55"/>
                  </a:lnTo>
                  <a:lnTo>
                    <a:pt x="164" y="52"/>
                  </a:lnTo>
                  <a:lnTo>
                    <a:pt x="167" y="46"/>
                  </a:lnTo>
                  <a:lnTo>
                    <a:pt x="171" y="43"/>
                  </a:lnTo>
                  <a:lnTo>
                    <a:pt x="175" y="39"/>
                  </a:lnTo>
                  <a:lnTo>
                    <a:pt x="180" y="35"/>
                  </a:lnTo>
                  <a:lnTo>
                    <a:pt x="186" y="29"/>
                  </a:lnTo>
                  <a:lnTo>
                    <a:pt x="191" y="23"/>
                  </a:lnTo>
                  <a:lnTo>
                    <a:pt x="197" y="19"/>
                  </a:lnTo>
                  <a:lnTo>
                    <a:pt x="205" y="14"/>
                  </a:lnTo>
                  <a:lnTo>
                    <a:pt x="210" y="11"/>
                  </a:lnTo>
                  <a:lnTo>
                    <a:pt x="216" y="7"/>
                  </a:lnTo>
                  <a:lnTo>
                    <a:pt x="222" y="5"/>
                  </a:lnTo>
                  <a:lnTo>
                    <a:pt x="228" y="3"/>
                  </a:lnTo>
                  <a:lnTo>
                    <a:pt x="234" y="1"/>
                  </a:lnTo>
                  <a:lnTo>
                    <a:pt x="240" y="0"/>
                  </a:lnTo>
                  <a:lnTo>
                    <a:pt x="245" y="0"/>
                  </a:lnTo>
                  <a:lnTo>
                    <a:pt x="251" y="0"/>
                  </a:lnTo>
                  <a:lnTo>
                    <a:pt x="256" y="0"/>
                  </a:lnTo>
                  <a:lnTo>
                    <a:pt x="262" y="0"/>
                  </a:lnTo>
                  <a:lnTo>
                    <a:pt x="267" y="0"/>
                  </a:lnTo>
                  <a:lnTo>
                    <a:pt x="273" y="3"/>
                  </a:lnTo>
                  <a:lnTo>
                    <a:pt x="278" y="4"/>
                  </a:lnTo>
                  <a:lnTo>
                    <a:pt x="282" y="5"/>
                  </a:lnTo>
                  <a:lnTo>
                    <a:pt x="286" y="7"/>
                  </a:lnTo>
                  <a:lnTo>
                    <a:pt x="291" y="10"/>
                  </a:lnTo>
                  <a:lnTo>
                    <a:pt x="295" y="13"/>
                  </a:lnTo>
                  <a:lnTo>
                    <a:pt x="301" y="16"/>
                  </a:lnTo>
                  <a:lnTo>
                    <a:pt x="304" y="19"/>
                  </a:lnTo>
                  <a:lnTo>
                    <a:pt x="308" y="23"/>
                  </a:lnTo>
                  <a:lnTo>
                    <a:pt x="311" y="26"/>
                  </a:lnTo>
                  <a:lnTo>
                    <a:pt x="316" y="30"/>
                  </a:lnTo>
                  <a:lnTo>
                    <a:pt x="318" y="35"/>
                  </a:lnTo>
                  <a:lnTo>
                    <a:pt x="323" y="39"/>
                  </a:lnTo>
                  <a:lnTo>
                    <a:pt x="326" y="43"/>
                  </a:lnTo>
                  <a:lnTo>
                    <a:pt x="329" y="48"/>
                  </a:lnTo>
                  <a:lnTo>
                    <a:pt x="332" y="52"/>
                  </a:lnTo>
                  <a:lnTo>
                    <a:pt x="335" y="57"/>
                  </a:lnTo>
                  <a:lnTo>
                    <a:pt x="337" y="62"/>
                  </a:lnTo>
                  <a:lnTo>
                    <a:pt x="340" y="68"/>
                  </a:lnTo>
                  <a:lnTo>
                    <a:pt x="343" y="74"/>
                  </a:lnTo>
                  <a:lnTo>
                    <a:pt x="346" y="80"/>
                  </a:lnTo>
                  <a:lnTo>
                    <a:pt x="348" y="86"/>
                  </a:lnTo>
                  <a:lnTo>
                    <a:pt x="351" y="93"/>
                  </a:lnTo>
                  <a:lnTo>
                    <a:pt x="352" y="99"/>
                  </a:lnTo>
                  <a:lnTo>
                    <a:pt x="355" y="106"/>
                  </a:lnTo>
                  <a:lnTo>
                    <a:pt x="356" y="112"/>
                  </a:lnTo>
                  <a:lnTo>
                    <a:pt x="358" y="119"/>
                  </a:lnTo>
                  <a:lnTo>
                    <a:pt x="359" y="125"/>
                  </a:lnTo>
                  <a:lnTo>
                    <a:pt x="361" y="131"/>
                  </a:lnTo>
                  <a:lnTo>
                    <a:pt x="361" y="137"/>
                  </a:lnTo>
                  <a:lnTo>
                    <a:pt x="362" y="144"/>
                  </a:lnTo>
                  <a:lnTo>
                    <a:pt x="362" y="150"/>
                  </a:lnTo>
                  <a:lnTo>
                    <a:pt x="364" y="157"/>
                  </a:lnTo>
                  <a:lnTo>
                    <a:pt x="364" y="163"/>
                  </a:lnTo>
                  <a:lnTo>
                    <a:pt x="364" y="169"/>
                  </a:lnTo>
                  <a:lnTo>
                    <a:pt x="364" y="175"/>
                  </a:lnTo>
                  <a:lnTo>
                    <a:pt x="365" y="182"/>
                  </a:lnTo>
                  <a:lnTo>
                    <a:pt x="364" y="188"/>
                  </a:lnTo>
                  <a:lnTo>
                    <a:pt x="364" y="194"/>
                  </a:lnTo>
                  <a:lnTo>
                    <a:pt x="364" y="200"/>
                  </a:lnTo>
                  <a:lnTo>
                    <a:pt x="364" y="205"/>
                  </a:lnTo>
                  <a:lnTo>
                    <a:pt x="364" y="210"/>
                  </a:lnTo>
                  <a:lnTo>
                    <a:pt x="362" y="216"/>
                  </a:lnTo>
                  <a:lnTo>
                    <a:pt x="362" y="220"/>
                  </a:lnTo>
                  <a:lnTo>
                    <a:pt x="362" y="226"/>
                  </a:lnTo>
                  <a:lnTo>
                    <a:pt x="361" y="230"/>
                  </a:lnTo>
                  <a:lnTo>
                    <a:pt x="361" y="236"/>
                  </a:lnTo>
                  <a:lnTo>
                    <a:pt x="359" y="240"/>
                  </a:lnTo>
                  <a:lnTo>
                    <a:pt x="359" y="245"/>
                  </a:lnTo>
                  <a:lnTo>
                    <a:pt x="359" y="245"/>
                  </a:lnTo>
                  <a:close/>
                </a:path>
              </a:pathLst>
            </a:custGeom>
            <a:solidFill>
              <a:srgbClr val="000000"/>
            </a:solidFill>
            <a:ln w="9525">
              <a:noFill/>
              <a:round/>
              <a:headEnd/>
              <a:tailEnd/>
            </a:ln>
          </p:spPr>
          <p:txBody>
            <a:bodyPr/>
            <a:lstStyle/>
            <a:p>
              <a:endParaRPr lang="en-US" dirty="0">
                <a:latin typeface="Segoe" pitchFamily="34" charset="0"/>
              </a:endParaRPr>
            </a:p>
          </p:txBody>
        </p:sp>
        <p:sp>
          <p:nvSpPr>
            <p:cNvPr id="65768" name="Freeform 232"/>
            <p:cNvSpPr>
              <a:spLocks/>
            </p:cNvSpPr>
            <p:nvPr/>
          </p:nvSpPr>
          <p:spPr bwMode="auto">
            <a:xfrm>
              <a:off x="1996" y="3181"/>
              <a:ext cx="98" cy="81"/>
            </a:xfrm>
            <a:custGeom>
              <a:avLst/>
              <a:gdLst/>
              <a:ahLst/>
              <a:cxnLst>
                <a:cxn ang="0">
                  <a:pos x="0" y="162"/>
                </a:cxn>
                <a:cxn ang="0">
                  <a:pos x="8" y="162"/>
                </a:cxn>
                <a:cxn ang="0">
                  <a:pos x="16" y="161"/>
                </a:cxn>
                <a:cxn ang="0">
                  <a:pos x="27" y="159"/>
                </a:cxn>
                <a:cxn ang="0">
                  <a:pos x="38" y="158"/>
                </a:cxn>
                <a:cxn ang="0">
                  <a:pos x="47" y="156"/>
                </a:cxn>
                <a:cxn ang="0">
                  <a:pos x="54" y="155"/>
                </a:cxn>
                <a:cxn ang="0">
                  <a:pos x="64" y="152"/>
                </a:cxn>
                <a:cxn ang="0">
                  <a:pos x="75" y="149"/>
                </a:cxn>
                <a:cxn ang="0">
                  <a:pos x="82" y="146"/>
                </a:cxn>
                <a:cxn ang="0">
                  <a:pos x="91" y="145"/>
                </a:cxn>
                <a:cxn ang="0">
                  <a:pos x="98" y="142"/>
                </a:cxn>
                <a:cxn ang="0">
                  <a:pos x="105" y="139"/>
                </a:cxn>
                <a:cxn ang="0">
                  <a:pos x="114" y="136"/>
                </a:cxn>
                <a:cxn ang="0">
                  <a:pos x="121" y="133"/>
                </a:cxn>
                <a:cxn ang="0">
                  <a:pos x="130" y="129"/>
                </a:cxn>
                <a:cxn ang="0">
                  <a:pos x="137" y="124"/>
                </a:cxn>
                <a:cxn ang="0">
                  <a:pos x="145" y="120"/>
                </a:cxn>
                <a:cxn ang="0">
                  <a:pos x="154" y="114"/>
                </a:cxn>
                <a:cxn ang="0">
                  <a:pos x="161" y="110"/>
                </a:cxn>
                <a:cxn ang="0">
                  <a:pos x="168" y="104"/>
                </a:cxn>
                <a:cxn ang="0">
                  <a:pos x="177" y="98"/>
                </a:cxn>
                <a:cxn ang="0">
                  <a:pos x="183" y="92"/>
                </a:cxn>
                <a:cxn ang="0">
                  <a:pos x="187" y="86"/>
                </a:cxn>
                <a:cxn ang="0">
                  <a:pos x="190" y="79"/>
                </a:cxn>
                <a:cxn ang="0">
                  <a:pos x="194" y="72"/>
                </a:cxn>
                <a:cxn ang="0">
                  <a:pos x="194" y="63"/>
                </a:cxn>
                <a:cxn ang="0">
                  <a:pos x="196" y="56"/>
                </a:cxn>
                <a:cxn ang="0">
                  <a:pos x="196" y="48"/>
                </a:cxn>
                <a:cxn ang="0">
                  <a:pos x="194" y="40"/>
                </a:cxn>
                <a:cxn ang="0">
                  <a:pos x="194" y="32"/>
                </a:cxn>
                <a:cxn ang="0">
                  <a:pos x="191" y="25"/>
                </a:cxn>
                <a:cxn ang="0">
                  <a:pos x="187" y="15"/>
                </a:cxn>
                <a:cxn ang="0">
                  <a:pos x="180" y="5"/>
                </a:cxn>
                <a:cxn ang="0">
                  <a:pos x="172" y="0"/>
                </a:cxn>
                <a:cxn ang="0">
                  <a:pos x="126" y="70"/>
                </a:cxn>
              </a:cxnLst>
              <a:rect l="0" t="0" r="r" b="b"/>
              <a:pathLst>
                <a:path w="196" h="162">
                  <a:moveTo>
                    <a:pt x="126" y="70"/>
                  </a:moveTo>
                  <a:lnTo>
                    <a:pt x="0" y="162"/>
                  </a:lnTo>
                  <a:lnTo>
                    <a:pt x="5" y="162"/>
                  </a:lnTo>
                  <a:lnTo>
                    <a:pt x="8" y="162"/>
                  </a:lnTo>
                  <a:lnTo>
                    <a:pt x="12" y="162"/>
                  </a:lnTo>
                  <a:lnTo>
                    <a:pt x="16" y="161"/>
                  </a:lnTo>
                  <a:lnTo>
                    <a:pt x="22" y="161"/>
                  </a:lnTo>
                  <a:lnTo>
                    <a:pt x="27" y="159"/>
                  </a:lnTo>
                  <a:lnTo>
                    <a:pt x="32" y="159"/>
                  </a:lnTo>
                  <a:lnTo>
                    <a:pt x="38" y="158"/>
                  </a:lnTo>
                  <a:lnTo>
                    <a:pt x="44" y="156"/>
                  </a:lnTo>
                  <a:lnTo>
                    <a:pt x="47" y="156"/>
                  </a:lnTo>
                  <a:lnTo>
                    <a:pt x="50" y="155"/>
                  </a:lnTo>
                  <a:lnTo>
                    <a:pt x="54" y="155"/>
                  </a:lnTo>
                  <a:lnTo>
                    <a:pt x="59" y="155"/>
                  </a:lnTo>
                  <a:lnTo>
                    <a:pt x="64" y="152"/>
                  </a:lnTo>
                  <a:lnTo>
                    <a:pt x="72" y="151"/>
                  </a:lnTo>
                  <a:lnTo>
                    <a:pt x="75" y="149"/>
                  </a:lnTo>
                  <a:lnTo>
                    <a:pt x="79" y="148"/>
                  </a:lnTo>
                  <a:lnTo>
                    <a:pt x="82" y="146"/>
                  </a:lnTo>
                  <a:lnTo>
                    <a:pt x="86" y="146"/>
                  </a:lnTo>
                  <a:lnTo>
                    <a:pt x="91" y="145"/>
                  </a:lnTo>
                  <a:lnTo>
                    <a:pt x="94" y="143"/>
                  </a:lnTo>
                  <a:lnTo>
                    <a:pt x="98" y="142"/>
                  </a:lnTo>
                  <a:lnTo>
                    <a:pt x="102" y="140"/>
                  </a:lnTo>
                  <a:lnTo>
                    <a:pt x="105" y="139"/>
                  </a:lnTo>
                  <a:lnTo>
                    <a:pt x="110" y="138"/>
                  </a:lnTo>
                  <a:lnTo>
                    <a:pt x="114" y="136"/>
                  </a:lnTo>
                  <a:lnTo>
                    <a:pt x="118" y="135"/>
                  </a:lnTo>
                  <a:lnTo>
                    <a:pt x="121" y="133"/>
                  </a:lnTo>
                  <a:lnTo>
                    <a:pt x="126" y="130"/>
                  </a:lnTo>
                  <a:lnTo>
                    <a:pt x="130" y="129"/>
                  </a:lnTo>
                  <a:lnTo>
                    <a:pt x="133" y="127"/>
                  </a:lnTo>
                  <a:lnTo>
                    <a:pt x="137" y="124"/>
                  </a:lnTo>
                  <a:lnTo>
                    <a:pt x="142" y="123"/>
                  </a:lnTo>
                  <a:lnTo>
                    <a:pt x="145" y="120"/>
                  </a:lnTo>
                  <a:lnTo>
                    <a:pt x="149" y="117"/>
                  </a:lnTo>
                  <a:lnTo>
                    <a:pt x="154" y="114"/>
                  </a:lnTo>
                  <a:lnTo>
                    <a:pt x="156" y="113"/>
                  </a:lnTo>
                  <a:lnTo>
                    <a:pt x="161" y="110"/>
                  </a:lnTo>
                  <a:lnTo>
                    <a:pt x="165" y="107"/>
                  </a:lnTo>
                  <a:lnTo>
                    <a:pt x="168" y="104"/>
                  </a:lnTo>
                  <a:lnTo>
                    <a:pt x="172" y="101"/>
                  </a:lnTo>
                  <a:lnTo>
                    <a:pt x="177" y="98"/>
                  </a:lnTo>
                  <a:lnTo>
                    <a:pt x="180" y="95"/>
                  </a:lnTo>
                  <a:lnTo>
                    <a:pt x="183" y="92"/>
                  </a:lnTo>
                  <a:lnTo>
                    <a:pt x="186" y="89"/>
                  </a:lnTo>
                  <a:lnTo>
                    <a:pt x="187" y="86"/>
                  </a:lnTo>
                  <a:lnTo>
                    <a:pt x="189" y="84"/>
                  </a:lnTo>
                  <a:lnTo>
                    <a:pt x="190" y="79"/>
                  </a:lnTo>
                  <a:lnTo>
                    <a:pt x="193" y="75"/>
                  </a:lnTo>
                  <a:lnTo>
                    <a:pt x="194" y="72"/>
                  </a:lnTo>
                  <a:lnTo>
                    <a:pt x="194" y="67"/>
                  </a:lnTo>
                  <a:lnTo>
                    <a:pt x="194" y="63"/>
                  </a:lnTo>
                  <a:lnTo>
                    <a:pt x="196" y="60"/>
                  </a:lnTo>
                  <a:lnTo>
                    <a:pt x="196" y="56"/>
                  </a:lnTo>
                  <a:lnTo>
                    <a:pt x="196" y="51"/>
                  </a:lnTo>
                  <a:lnTo>
                    <a:pt x="196" y="48"/>
                  </a:lnTo>
                  <a:lnTo>
                    <a:pt x="196" y="44"/>
                  </a:lnTo>
                  <a:lnTo>
                    <a:pt x="194" y="40"/>
                  </a:lnTo>
                  <a:lnTo>
                    <a:pt x="194" y="37"/>
                  </a:lnTo>
                  <a:lnTo>
                    <a:pt x="194" y="32"/>
                  </a:lnTo>
                  <a:lnTo>
                    <a:pt x="193" y="28"/>
                  </a:lnTo>
                  <a:lnTo>
                    <a:pt x="191" y="25"/>
                  </a:lnTo>
                  <a:lnTo>
                    <a:pt x="190" y="22"/>
                  </a:lnTo>
                  <a:lnTo>
                    <a:pt x="187" y="15"/>
                  </a:lnTo>
                  <a:lnTo>
                    <a:pt x="184" y="11"/>
                  </a:lnTo>
                  <a:lnTo>
                    <a:pt x="180" y="5"/>
                  </a:lnTo>
                  <a:lnTo>
                    <a:pt x="177" y="2"/>
                  </a:lnTo>
                  <a:lnTo>
                    <a:pt x="172" y="0"/>
                  </a:lnTo>
                  <a:lnTo>
                    <a:pt x="168" y="0"/>
                  </a:lnTo>
                  <a:lnTo>
                    <a:pt x="126" y="70"/>
                  </a:lnTo>
                  <a:lnTo>
                    <a:pt x="126" y="70"/>
                  </a:lnTo>
                  <a:close/>
                </a:path>
              </a:pathLst>
            </a:custGeom>
            <a:solidFill>
              <a:srgbClr val="000000"/>
            </a:solidFill>
            <a:ln w="9525">
              <a:noFill/>
              <a:round/>
              <a:headEnd/>
              <a:tailEnd/>
            </a:ln>
          </p:spPr>
          <p:txBody>
            <a:bodyPr/>
            <a:lstStyle/>
            <a:p>
              <a:endParaRPr lang="en-US" dirty="0">
                <a:latin typeface="Segoe" pitchFamily="34" charset="0"/>
              </a:endParaRPr>
            </a:p>
          </p:txBody>
        </p:sp>
        <p:sp>
          <p:nvSpPr>
            <p:cNvPr id="65769" name="Freeform 233"/>
            <p:cNvSpPr>
              <a:spLocks/>
            </p:cNvSpPr>
            <p:nvPr/>
          </p:nvSpPr>
          <p:spPr bwMode="auto">
            <a:xfrm>
              <a:off x="1976" y="3256"/>
              <a:ext cx="24" cy="10"/>
            </a:xfrm>
            <a:custGeom>
              <a:avLst/>
              <a:gdLst/>
              <a:ahLst/>
              <a:cxnLst>
                <a:cxn ang="0">
                  <a:pos x="48" y="5"/>
                </a:cxn>
                <a:cxn ang="0">
                  <a:pos x="22" y="0"/>
                </a:cxn>
                <a:cxn ang="0">
                  <a:pos x="0" y="19"/>
                </a:cxn>
                <a:cxn ang="0">
                  <a:pos x="28" y="17"/>
                </a:cxn>
                <a:cxn ang="0">
                  <a:pos x="28" y="17"/>
                </a:cxn>
                <a:cxn ang="0">
                  <a:pos x="32" y="17"/>
                </a:cxn>
                <a:cxn ang="0">
                  <a:pos x="36" y="17"/>
                </a:cxn>
                <a:cxn ang="0">
                  <a:pos x="41" y="17"/>
                </a:cxn>
                <a:cxn ang="0">
                  <a:pos x="45" y="13"/>
                </a:cxn>
                <a:cxn ang="0">
                  <a:pos x="47" y="10"/>
                </a:cxn>
                <a:cxn ang="0">
                  <a:pos x="48" y="7"/>
                </a:cxn>
                <a:cxn ang="0">
                  <a:pos x="48" y="5"/>
                </a:cxn>
                <a:cxn ang="0">
                  <a:pos x="48" y="5"/>
                </a:cxn>
              </a:cxnLst>
              <a:rect l="0" t="0" r="r" b="b"/>
              <a:pathLst>
                <a:path w="48" h="19">
                  <a:moveTo>
                    <a:pt x="48" y="5"/>
                  </a:moveTo>
                  <a:lnTo>
                    <a:pt x="22" y="0"/>
                  </a:lnTo>
                  <a:lnTo>
                    <a:pt x="0" y="19"/>
                  </a:lnTo>
                  <a:lnTo>
                    <a:pt x="28" y="17"/>
                  </a:lnTo>
                  <a:lnTo>
                    <a:pt x="28" y="17"/>
                  </a:lnTo>
                  <a:lnTo>
                    <a:pt x="32" y="17"/>
                  </a:lnTo>
                  <a:lnTo>
                    <a:pt x="36" y="17"/>
                  </a:lnTo>
                  <a:lnTo>
                    <a:pt x="41" y="17"/>
                  </a:lnTo>
                  <a:lnTo>
                    <a:pt x="45" y="13"/>
                  </a:lnTo>
                  <a:lnTo>
                    <a:pt x="47" y="10"/>
                  </a:lnTo>
                  <a:lnTo>
                    <a:pt x="48" y="7"/>
                  </a:lnTo>
                  <a:lnTo>
                    <a:pt x="48" y="5"/>
                  </a:lnTo>
                  <a:lnTo>
                    <a:pt x="48" y="5"/>
                  </a:lnTo>
                  <a:close/>
                </a:path>
              </a:pathLst>
            </a:custGeom>
            <a:solidFill>
              <a:srgbClr val="000000"/>
            </a:solidFill>
            <a:ln w="9525">
              <a:noFill/>
              <a:round/>
              <a:headEnd/>
              <a:tailEnd/>
            </a:ln>
          </p:spPr>
          <p:txBody>
            <a:bodyPr/>
            <a:lstStyle/>
            <a:p>
              <a:endParaRPr lang="en-US" dirty="0">
                <a:latin typeface="Segoe" pitchFamily="34" charset="0"/>
              </a:endParaRPr>
            </a:p>
          </p:txBody>
        </p:sp>
        <p:sp>
          <p:nvSpPr>
            <p:cNvPr id="65770" name="Freeform 234"/>
            <p:cNvSpPr>
              <a:spLocks/>
            </p:cNvSpPr>
            <p:nvPr/>
          </p:nvSpPr>
          <p:spPr bwMode="auto">
            <a:xfrm>
              <a:off x="1947" y="3241"/>
              <a:ext cx="23" cy="10"/>
            </a:xfrm>
            <a:custGeom>
              <a:avLst/>
              <a:gdLst/>
              <a:ahLst/>
              <a:cxnLst>
                <a:cxn ang="0">
                  <a:pos x="46" y="4"/>
                </a:cxn>
                <a:cxn ang="0">
                  <a:pos x="12" y="0"/>
                </a:cxn>
                <a:cxn ang="0">
                  <a:pos x="0" y="10"/>
                </a:cxn>
                <a:cxn ang="0">
                  <a:pos x="3" y="20"/>
                </a:cxn>
                <a:cxn ang="0">
                  <a:pos x="16" y="16"/>
                </a:cxn>
                <a:cxn ang="0">
                  <a:pos x="18" y="16"/>
                </a:cxn>
                <a:cxn ang="0">
                  <a:pos x="21" y="18"/>
                </a:cxn>
                <a:cxn ang="0">
                  <a:pos x="27" y="18"/>
                </a:cxn>
                <a:cxn ang="0">
                  <a:pos x="34" y="16"/>
                </a:cxn>
                <a:cxn ang="0">
                  <a:pos x="38" y="13"/>
                </a:cxn>
                <a:cxn ang="0">
                  <a:pos x="43" y="9"/>
                </a:cxn>
                <a:cxn ang="0">
                  <a:pos x="44" y="6"/>
                </a:cxn>
                <a:cxn ang="0">
                  <a:pos x="46" y="4"/>
                </a:cxn>
                <a:cxn ang="0">
                  <a:pos x="46" y="4"/>
                </a:cxn>
              </a:cxnLst>
              <a:rect l="0" t="0" r="r" b="b"/>
              <a:pathLst>
                <a:path w="46" h="20">
                  <a:moveTo>
                    <a:pt x="46" y="4"/>
                  </a:moveTo>
                  <a:lnTo>
                    <a:pt x="12" y="0"/>
                  </a:lnTo>
                  <a:lnTo>
                    <a:pt x="0" y="10"/>
                  </a:lnTo>
                  <a:lnTo>
                    <a:pt x="3" y="20"/>
                  </a:lnTo>
                  <a:lnTo>
                    <a:pt x="16" y="16"/>
                  </a:lnTo>
                  <a:lnTo>
                    <a:pt x="18" y="16"/>
                  </a:lnTo>
                  <a:lnTo>
                    <a:pt x="21" y="18"/>
                  </a:lnTo>
                  <a:lnTo>
                    <a:pt x="27" y="18"/>
                  </a:lnTo>
                  <a:lnTo>
                    <a:pt x="34" y="16"/>
                  </a:lnTo>
                  <a:lnTo>
                    <a:pt x="38" y="13"/>
                  </a:lnTo>
                  <a:lnTo>
                    <a:pt x="43" y="9"/>
                  </a:lnTo>
                  <a:lnTo>
                    <a:pt x="44" y="6"/>
                  </a:lnTo>
                  <a:lnTo>
                    <a:pt x="46" y="4"/>
                  </a:lnTo>
                  <a:lnTo>
                    <a:pt x="46" y="4"/>
                  </a:lnTo>
                  <a:close/>
                </a:path>
              </a:pathLst>
            </a:custGeom>
            <a:solidFill>
              <a:srgbClr val="000000"/>
            </a:solidFill>
            <a:ln w="9525">
              <a:noFill/>
              <a:round/>
              <a:headEnd/>
              <a:tailEnd/>
            </a:ln>
          </p:spPr>
          <p:txBody>
            <a:bodyPr/>
            <a:lstStyle/>
            <a:p>
              <a:endParaRPr lang="en-US" dirty="0">
                <a:latin typeface="Segoe" pitchFamily="34" charset="0"/>
              </a:endParaRPr>
            </a:p>
          </p:txBody>
        </p:sp>
        <p:sp>
          <p:nvSpPr>
            <p:cNvPr id="65771" name="Freeform 235"/>
            <p:cNvSpPr>
              <a:spLocks/>
            </p:cNvSpPr>
            <p:nvPr/>
          </p:nvSpPr>
          <p:spPr bwMode="auto">
            <a:xfrm>
              <a:off x="2065" y="3125"/>
              <a:ext cx="19" cy="40"/>
            </a:xfrm>
            <a:custGeom>
              <a:avLst/>
              <a:gdLst/>
              <a:ahLst/>
              <a:cxnLst>
                <a:cxn ang="0">
                  <a:pos x="38" y="0"/>
                </a:cxn>
                <a:cxn ang="0">
                  <a:pos x="12" y="13"/>
                </a:cxn>
                <a:cxn ang="0">
                  <a:pos x="0" y="10"/>
                </a:cxn>
                <a:cxn ang="0">
                  <a:pos x="6" y="71"/>
                </a:cxn>
                <a:cxn ang="0">
                  <a:pos x="28" y="80"/>
                </a:cxn>
                <a:cxn ang="0">
                  <a:pos x="38" y="0"/>
                </a:cxn>
                <a:cxn ang="0">
                  <a:pos x="38" y="0"/>
                </a:cxn>
              </a:cxnLst>
              <a:rect l="0" t="0" r="r" b="b"/>
              <a:pathLst>
                <a:path w="38" h="80">
                  <a:moveTo>
                    <a:pt x="38" y="0"/>
                  </a:moveTo>
                  <a:lnTo>
                    <a:pt x="12" y="13"/>
                  </a:lnTo>
                  <a:lnTo>
                    <a:pt x="0" y="10"/>
                  </a:lnTo>
                  <a:lnTo>
                    <a:pt x="6" y="71"/>
                  </a:lnTo>
                  <a:lnTo>
                    <a:pt x="28" y="80"/>
                  </a:lnTo>
                  <a:lnTo>
                    <a:pt x="38" y="0"/>
                  </a:lnTo>
                  <a:lnTo>
                    <a:pt x="38" y="0"/>
                  </a:lnTo>
                  <a:close/>
                </a:path>
              </a:pathLst>
            </a:custGeom>
            <a:solidFill>
              <a:srgbClr val="FFFFFF"/>
            </a:solidFill>
            <a:ln w="9525">
              <a:noFill/>
              <a:round/>
              <a:headEnd/>
              <a:tailEnd/>
            </a:ln>
          </p:spPr>
          <p:txBody>
            <a:bodyPr/>
            <a:lstStyle/>
            <a:p>
              <a:endParaRPr lang="en-US" dirty="0">
                <a:latin typeface="Segoe" pitchFamily="34" charset="0"/>
              </a:endParaRPr>
            </a:p>
          </p:txBody>
        </p:sp>
        <p:sp>
          <p:nvSpPr>
            <p:cNvPr id="65772" name="Freeform 236"/>
            <p:cNvSpPr>
              <a:spLocks/>
            </p:cNvSpPr>
            <p:nvPr/>
          </p:nvSpPr>
          <p:spPr bwMode="auto">
            <a:xfrm>
              <a:off x="2068" y="3132"/>
              <a:ext cx="11" cy="58"/>
            </a:xfrm>
            <a:custGeom>
              <a:avLst/>
              <a:gdLst/>
              <a:ahLst/>
              <a:cxnLst>
                <a:cxn ang="0">
                  <a:pos x="6" y="0"/>
                </a:cxn>
                <a:cxn ang="0">
                  <a:pos x="11" y="8"/>
                </a:cxn>
                <a:cxn ang="0">
                  <a:pos x="8" y="14"/>
                </a:cxn>
                <a:cxn ang="0">
                  <a:pos x="24" y="58"/>
                </a:cxn>
                <a:cxn ang="0">
                  <a:pos x="13" y="115"/>
                </a:cxn>
                <a:cxn ang="0">
                  <a:pos x="0" y="59"/>
                </a:cxn>
                <a:cxn ang="0">
                  <a:pos x="5" y="13"/>
                </a:cxn>
                <a:cxn ang="0">
                  <a:pos x="0" y="8"/>
                </a:cxn>
                <a:cxn ang="0">
                  <a:pos x="6" y="0"/>
                </a:cxn>
                <a:cxn ang="0">
                  <a:pos x="6" y="0"/>
                </a:cxn>
              </a:cxnLst>
              <a:rect l="0" t="0" r="r" b="b"/>
              <a:pathLst>
                <a:path w="24" h="115">
                  <a:moveTo>
                    <a:pt x="6" y="0"/>
                  </a:moveTo>
                  <a:lnTo>
                    <a:pt x="11" y="8"/>
                  </a:lnTo>
                  <a:lnTo>
                    <a:pt x="8" y="14"/>
                  </a:lnTo>
                  <a:lnTo>
                    <a:pt x="24" y="58"/>
                  </a:lnTo>
                  <a:lnTo>
                    <a:pt x="13" y="115"/>
                  </a:lnTo>
                  <a:lnTo>
                    <a:pt x="0" y="59"/>
                  </a:lnTo>
                  <a:lnTo>
                    <a:pt x="5" y="13"/>
                  </a:lnTo>
                  <a:lnTo>
                    <a:pt x="0" y="8"/>
                  </a:lnTo>
                  <a:lnTo>
                    <a:pt x="6" y="0"/>
                  </a:lnTo>
                  <a:lnTo>
                    <a:pt x="6" y="0"/>
                  </a:lnTo>
                  <a:close/>
                </a:path>
              </a:pathLst>
            </a:custGeom>
            <a:solidFill>
              <a:srgbClr val="FF3300"/>
            </a:solidFill>
            <a:ln w="9525">
              <a:noFill/>
              <a:round/>
              <a:headEnd/>
              <a:tailEnd/>
            </a:ln>
          </p:spPr>
          <p:txBody>
            <a:bodyPr/>
            <a:lstStyle/>
            <a:p>
              <a:endParaRPr lang="en-US" dirty="0">
                <a:latin typeface="Segoe" pitchFamily="34" charset="0"/>
              </a:endParaRPr>
            </a:p>
          </p:txBody>
        </p:sp>
        <p:sp>
          <p:nvSpPr>
            <p:cNvPr id="65773" name="Freeform 237"/>
            <p:cNvSpPr>
              <a:spLocks/>
            </p:cNvSpPr>
            <p:nvPr/>
          </p:nvSpPr>
          <p:spPr bwMode="auto">
            <a:xfrm>
              <a:off x="2034" y="3167"/>
              <a:ext cx="55" cy="72"/>
            </a:xfrm>
            <a:custGeom>
              <a:avLst/>
              <a:gdLst/>
              <a:ahLst/>
              <a:cxnLst>
                <a:cxn ang="0">
                  <a:pos x="64" y="95"/>
                </a:cxn>
                <a:cxn ang="0">
                  <a:pos x="0" y="145"/>
                </a:cxn>
                <a:cxn ang="0">
                  <a:pos x="6" y="142"/>
                </a:cxn>
                <a:cxn ang="0">
                  <a:pos x="10" y="140"/>
                </a:cxn>
                <a:cxn ang="0">
                  <a:pos x="15" y="137"/>
                </a:cxn>
                <a:cxn ang="0">
                  <a:pos x="21" y="136"/>
                </a:cxn>
                <a:cxn ang="0">
                  <a:pos x="26" y="133"/>
                </a:cxn>
                <a:cxn ang="0">
                  <a:pos x="32" y="129"/>
                </a:cxn>
                <a:cxn ang="0">
                  <a:pos x="40" y="124"/>
                </a:cxn>
                <a:cxn ang="0">
                  <a:pos x="45" y="121"/>
                </a:cxn>
                <a:cxn ang="0">
                  <a:pos x="51" y="117"/>
                </a:cxn>
                <a:cxn ang="0">
                  <a:pos x="59" y="113"/>
                </a:cxn>
                <a:cxn ang="0">
                  <a:pos x="64" y="107"/>
                </a:cxn>
                <a:cxn ang="0">
                  <a:pos x="70" y="101"/>
                </a:cxn>
                <a:cxn ang="0">
                  <a:pos x="76" y="96"/>
                </a:cxn>
                <a:cxn ang="0">
                  <a:pos x="78" y="92"/>
                </a:cxn>
                <a:cxn ang="0">
                  <a:pos x="80" y="89"/>
                </a:cxn>
                <a:cxn ang="0">
                  <a:pos x="82" y="85"/>
                </a:cxn>
                <a:cxn ang="0">
                  <a:pos x="85" y="82"/>
                </a:cxn>
                <a:cxn ang="0">
                  <a:pos x="86" y="77"/>
                </a:cxn>
                <a:cxn ang="0">
                  <a:pos x="89" y="73"/>
                </a:cxn>
                <a:cxn ang="0">
                  <a:pos x="91" y="69"/>
                </a:cxn>
                <a:cxn ang="0">
                  <a:pos x="92" y="64"/>
                </a:cxn>
                <a:cxn ang="0">
                  <a:pos x="94" y="60"/>
                </a:cxn>
                <a:cxn ang="0">
                  <a:pos x="95" y="56"/>
                </a:cxn>
                <a:cxn ang="0">
                  <a:pos x="96" y="51"/>
                </a:cxn>
                <a:cxn ang="0">
                  <a:pos x="98" y="47"/>
                </a:cxn>
                <a:cxn ang="0">
                  <a:pos x="99" y="42"/>
                </a:cxn>
                <a:cxn ang="0">
                  <a:pos x="101" y="38"/>
                </a:cxn>
                <a:cxn ang="0">
                  <a:pos x="102" y="34"/>
                </a:cxn>
                <a:cxn ang="0">
                  <a:pos x="104" y="29"/>
                </a:cxn>
                <a:cxn ang="0">
                  <a:pos x="104" y="25"/>
                </a:cxn>
                <a:cxn ang="0">
                  <a:pos x="105" y="21"/>
                </a:cxn>
                <a:cxn ang="0">
                  <a:pos x="105" y="16"/>
                </a:cxn>
                <a:cxn ang="0">
                  <a:pos x="107" y="12"/>
                </a:cxn>
                <a:cxn ang="0">
                  <a:pos x="107" y="9"/>
                </a:cxn>
                <a:cxn ang="0">
                  <a:pos x="108" y="4"/>
                </a:cxn>
                <a:cxn ang="0">
                  <a:pos x="108" y="2"/>
                </a:cxn>
                <a:cxn ang="0">
                  <a:pos x="110" y="0"/>
                </a:cxn>
                <a:cxn ang="0">
                  <a:pos x="64" y="95"/>
                </a:cxn>
                <a:cxn ang="0">
                  <a:pos x="64" y="95"/>
                </a:cxn>
              </a:cxnLst>
              <a:rect l="0" t="0" r="r" b="b"/>
              <a:pathLst>
                <a:path w="110" h="145">
                  <a:moveTo>
                    <a:pt x="64" y="95"/>
                  </a:moveTo>
                  <a:lnTo>
                    <a:pt x="0" y="145"/>
                  </a:lnTo>
                  <a:lnTo>
                    <a:pt x="6" y="142"/>
                  </a:lnTo>
                  <a:lnTo>
                    <a:pt x="10" y="140"/>
                  </a:lnTo>
                  <a:lnTo>
                    <a:pt x="15" y="137"/>
                  </a:lnTo>
                  <a:lnTo>
                    <a:pt x="21" y="136"/>
                  </a:lnTo>
                  <a:lnTo>
                    <a:pt x="26" y="133"/>
                  </a:lnTo>
                  <a:lnTo>
                    <a:pt x="32" y="129"/>
                  </a:lnTo>
                  <a:lnTo>
                    <a:pt x="40" y="124"/>
                  </a:lnTo>
                  <a:lnTo>
                    <a:pt x="45" y="121"/>
                  </a:lnTo>
                  <a:lnTo>
                    <a:pt x="51" y="117"/>
                  </a:lnTo>
                  <a:lnTo>
                    <a:pt x="59" y="113"/>
                  </a:lnTo>
                  <a:lnTo>
                    <a:pt x="64" y="107"/>
                  </a:lnTo>
                  <a:lnTo>
                    <a:pt x="70" y="101"/>
                  </a:lnTo>
                  <a:lnTo>
                    <a:pt x="76" y="96"/>
                  </a:lnTo>
                  <a:lnTo>
                    <a:pt x="78" y="92"/>
                  </a:lnTo>
                  <a:lnTo>
                    <a:pt x="80" y="89"/>
                  </a:lnTo>
                  <a:lnTo>
                    <a:pt x="82" y="85"/>
                  </a:lnTo>
                  <a:lnTo>
                    <a:pt x="85" y="82"/>
                  </a:lnTo>
                  <a:lnTo>
                    <a:pt x="86" y="77"/>
                  </a:lnTo>
                  <a:lnTo>
                    <a:pt x="89" y="73"/>
                  </a:lnTo>
                  <a:lnTo>
                    <a:pt x="91" y="69"/>
                  </a:lnTo>
                  <a:lnTo>
                    <a:pt x="92" y="64"/>
                  </a:lnTo>
                  <a:lnTo>
                    <a:pt x="94" y="60"/>
                  </a:lnTo>
                  <a:lnTo>
                    <a:pt x="95" y="56"/>
                  </a:lnTo>
                  <a:lnTo>
                    <a:pt x="96" y="51"/>
                  </a:lnTo>
                  <a:lnTo>
                    <a:pt x="98" y="47"/>
                  </a:lnTo>
                  <a:lnTo>
                    <a:pt x="99" y="42"/>
                  </a:lnTo>
                  <a:lnTo>
                    <a:pt x="101" y="38"/>
                  </a:lnTo>
                  <a:lnTo>
                    <a:pt x="102" y="34"/>
                  </a:lnTo>
                  <a:lnTo>
                    <a:pt x="104" y="29"/>
                  </a:lnTo>
                  <a:lnTo>
                    <a:pt x="104" y="25"/>
                  </a:lnTo>
                  <a:lnTo>
                    <a:pt x="105" y="21"/>
                  </a:lnTo>
                  <a:lnTo>
                    <a:pt x="105" y="16"/>
                  </a:lnTo>
                  <a:lnTo>
                    <a:pt x="107" y="12"/>
                  </a:lnTo>
                  <a:lnTo>
                    <a:pt x="107" y="9"/>
                  </a:lnTo>
                  <a:lnTo>
                    <a:pt x="108" y="4"/>
                  </a:lnTo>
                  <a:lnTo>
                    <a:pt x="108" y="2"/>
                  </a:lnTo>
                  <a:lnTo>
                    <a:pt x="110" y="0"/>
                  </a:lnTo>
                  <a:lnTo>
                    <a:pt x="64" y="95"/>
                  </a:lnTo>
                  <a:lnTo>
                    <a:pt x="64" y="95"/>
                  </a:lnTo>
                  <a:close/>
                </a:path>
              </a:pathLst>
            </a:custGeom>
            <a:solidFill>
              <a:srgbClr val="4D5966"/>
            </a:solidFill>
            <a:ln w="9525">
              <a:noFill/>
              <a:round/>
              <a:headEnd/>
              <a:tailEnd/>
            </a:ln>
          </p:spPr>
          <p:txBody>
            <a:bodyPr/>
            <a:lstStyle/>
            <a:p>
              <a:endParaRPr lang="en-US" dirty="0">
                <a:latin typeface="Segoe" pitchFamily="34" charset="0"/>
              </a:endParaRPr>
            </a:p>
          </p:txBody>
        </p:sp>
        <p:sp>
          <p:nvSpPr>
            <p:cNvPr id="65774" name="Freeform 238"/>
            <p:cNvSpPr>
              <a:spLocks/>
            </p:cNvSpPr>
            <p:nvPr/>
          </p:nvSpPr>
          <p:spPr bwMode="auto">
            <a:xfrm>
              <a:off x="1986" y="3167"/>
              <a:ext cx="49" cy="67"/>
            </a:xfrm>
            <a:custGeom>
              <a:avLst/>
              <a:gdLst/>
              <a:ahLst/>
              <a:cxnLst>
                <a:cxn ang="0">
                  <a:pos x="98" y="0"/>
                </a:cxn>
                <a:cxn ang="0">
                  <a:pos x="96" y="0"/>
                </a:cxn>
                <a:cxn ang="0">
                  <a:pos x="96" y="1"/>
                </a:cxn>
                <a:cxn ang="0">
                  <a:pos x="95" y="4"/>
                </a:cxn>
                <a:cxn ang="0">
                  <a:pos x="93" y="8"/>
                </a:cxn>
                <a:cxn ang="0">
                  <a:pos x="92" y="13"/>
                </a:cxn>
                <a:cxn ang="0">
                  <a:pos x="90" y="19"/>
                </a:cxn>
                <a:cxn ang="0">
                  <a:pos x="87" y="24"/>
                </a:cxn>
                <a:cxn ang="0">
                  <a:pos x="86" y="30"/>
                </a:cxn>
                <a:cxn ang="0">
                  <a:pos x="84" y="36"/>
                </a:cxn>
                <a:cxn ang="0">
                  <a:pos x="82" y="43"/>
                </a:cxn>
                <a:cxn ang="0">
                  <a:pos x="80" y="49"/>
                </a:cxn>
                <a:cxn ang="0">
                  <a:pos x="79" y="57"/>
                </a:cxn>
                <a:cxn ang="0">
                  <a:pos x="77" y="62"/>
                </a:cxn>
                <a:cxn ang="0">
                  <a:pos x="76" y="70"/>
                </a:cxn>
                <a:cxn ang="0">
                  <a:pos x="74" y="74"/>
                </a:cxn>
                <a:cxn ang="0">
                  <a:pos x="74" y="80"/>
                </a:cxn>
                <a:cxn ang="0">
                  <a:pos x="0" y="134"/>
                </a:cxn>
                <a:cxn ang="0">
                  <a:pos x="4" y="132"/>
                </a:cxn>
                <a:cxn ang="0">
                  <a:pos x="9" y="131"/>
                </a:cxn>
                <a:cxn ang="0">
                  <a:pos x="14" y="128"/>
                </a:cxn>
                <a:cxn ang="0">
                  <a:pos x="22" y="127"/>
                </a:cxn>
                <a:cxn ang="0">
                  <a:pos x="25" y="124"/>
                </a:cxn>
                <a:cxn ang="0">
                  <a:pos x="29" y="122"/>
                </a:cxn>
                <a:cxn ang="0">
                  <a:pos x="33" y="122"/>
                </a:cxn>
                <a:cxn ang="0">
                  <a:pos x="36" y="121"/>
                </a:cxn>
                <a:cxn ang="0">
                  <a:pos x="41" y="118"/>
                </a:cxn>
                <a:cxn ang="0">
                  <a:pos x="45" y="116"/>
                </a:cxn>
                <a:cxn ang="0">
                  <a:pos x="48" y="113"/>
                </a:cxn>
                <a:cxn ang="0">
                  <a:pos x="52" y="112"/>
                </a:cxn>
                <a:cxn ang="0">
                  <a:pos x="55" y="109"/>
                </a:cxn>
                <a:cxn ang="0">
                  <a:pos x="60" y="106"/>
                </a:cxn>
                <a:cxn ang="0">
                  <a:pos x="64" y="105"/>
                </a:cxn>
                <a:cxn ang="0">
                  <a:pos x="67" y="102"/>
                </a:cxn>
                <a:cxn ang="0">
                  <a:pos x="74" y="94"/>
                </a:cxn>
                <a:cxn ang="0">
                  <a:pos x="80" y="89"/>
                </a:cxn>
                <a:cxn ang="0">
                  <a:pos x="82" y="86"/>
                </a:cxn>
                <a:cxn ang="0">
                  <a:pos x="84" y="83"/>
                </a:cxn>
                <a:cxn ang="0">
                  <a:pos x="86" y="78"/>
                </a:cxn>
                <a:cxn ang="0">
                  <a:pos x="87" y="75"/>
                </a:cxn>
                <a:cxn ang="0">
                  <a:pos x="89" y="71"/>
                </a:cxn>
                <a:cxn ang="0">
                  <a:pos x="90" y="67"/>
                </a:cxn>
                <a:cxn ang="0">
                  <a:pos x="90" y="64"/>
                </a:cxn>
                <a:cxn ang="0">
                  <a:pos x="92" y="59"/>
                </a:cxn>
                <a:cxn ang="0">
                  <a:pos x="92" y="55"/>
                </a:cxn>
                <a:cxn ang="0">
                  <a:pos x="93" y="52"/>
                </a:cxn>
                <a:cxn ang="0">
                  <a:pos x="93" y="49"/>
                </a:cxn>
                <a:cxn ang="0">
                  <a:pos x="95" y="45"/>
                </a:cxn>
                <a:cxn ang="0">
                  <a:pos x="96" y="38"/>
                </a:cxn>
                <a:cxn ang="0">
                  <a:pos x="98" y="33"/>
                </a:cxn>
                <a:cxn ang="0">
                  <a:pos x="98" y="27"/>
                </a:cxn>
                <a:cxn ang="0">
                  <a:pos x="98" y="21"/>
                </a:cxn>
                <a:cxn ang="0">
                  <a:pos x="98" y="16"/>
                </a:cxn>
                <a:cxn ang="0">
                  <a:pos x="98" y="11"/>
                </a:cxn>
                <a:cxn ang="0">
                  <a:pos x="98" y="8"/>
                </a:cxn>
                <a:cxn ang="0">
                  <a:pos x="98" y="5"/>
                </a:cxn>
                <a:cxn ang="0">
                  <a:pos x="98" y="1"/>
                </a:cxn>
                <a:cxn ang="0">
                  <a:pos x="98" y="0"/>
                </a:cxn>
                <a:cxn ang="0">
                  <a:pos x="98" y="0"/>
                </a:cxn>
              </a:cxnLst>
              <a:rect l="0" t="0" r="r" b="b"/>
              <a:pathLst>
                <a:path w="98" h="134">
                  <a:moveTo>
                    <a:pt x="98" y="0"/>
                  </a:moveTo>
                  <a:lnTo>
                    <a:pt x="96" y="0"/>
                  </a:lnTo>
                  <a:lnTo>
                    <a:pt x="96" y="1"/>
                  </a:lnTo>
                  <a:lnTo>
                    <a:pt x="95" y="4"/>
                  </a:lnTo>
                  <a:lnTo>
                    <a:pt x="93" y="8"/>
                  </a:lnTo>
                  <a:lnTo>
                    <a:pt x="92" y="13"/>
                  </a:lnTo>
                  <a:lnTo>
                    <a:pt x="90" y="19"/>
                  </a:lnTo>
                  <a:lnTo>
                    <a:pt x="87" y="24"/>
                  </a:lnTo>
                  <a:lnTo>
                    <a:pt x="86" y="30"/>
                  </a:lnTo>
                  <a:lnTo>
                    <a:pt x="84" y="36"/>
                  </a:lnTo>
                  <a:lnTo>
                    <a:pt x="82" y="43"/>
                  </a:lnTo>
                  <a:lnTo>
                    <a:pt x="80" y="49"/>
                  </a:lnTo>
                  <a:lnTo>
                    <a:pt x="79" y="57"/>
                  </a:lnTo>
                  <a:lnTo>
                    <a:pt x="77" y="62"/>
                  </a:lnTo>
                  <a:lnTo>
                    <a:pt x="76" y="70"/>
                  </a:lnTo>
                  <a:lnTo>
                    <a:pt x="74" y="74"/>
                  </a:lnTo>
                  <a:lnTo>
                    <a:pt x="74" y="80"/>
                  </a:lnTo>
                  <a:lnTo>
                    <a:pt x="0" y="134"/>
                  </a:lnTo>
                  <a:lnTo>
                    <a:pt x="4" y="132"/>
                  </a:lnTo>
                  <a:lnTo>
                    <a:pt x="9" y="131"/>
                  </a:lnTo>
                  <a:lnTo>
                    <a:pt x="14" y="128"/>
                  </a:lnTo>
                  <a:lnTo>
                    <a:pt x="22" y="127"/>
                  </a:lnTo>
                  <a:lnTo>
                    <a:pt x="25" y="124"/>
                  </a:lnTo>
                  <a:lnTo>
                    <a:pt x="29" y="122"/>
                  </a:lnTo>
                  <a:lnTo>
                    <a:pt x="33" y="122"/>
                  </a:lnTo>
                  <a:lnTo>
                    <a:pt x="36" y="121"/>
                  </a:lnTo>
                  <a:lnTo>
                    <a:pt x="41" y="118"/>
                  </a:lnTo>
                  <a:lnTo>
                    <a:pt x="45" y="116"/>
                  </a:lnTo>
                  <a:lnTo>
                    <a:pt x="48" y="113"/>
                  </a:lnTo>
                  <a:lnTo>
                    <a:pt x="52" y="112"/>
                  </a:lnTo>
                  <a:lnTo>
                    <a:pt x="55" y="109"/>
                  </a:lnTo>
                  <a:lnTo>
                    <a:pt x="60" y="106"/>
                  </a:lnTo>
                  <a:lnTo>
                    <a:pt x="64" y="105"/>
                  </a:lnTo>
                  <a:lnTo>
                    <a:pt x="67" y="102"/>
                  </a:lnTo>
                  <a:lnTo>
                    <a:pt x="74" y="94"/>
                  </a:lnTo>
                  <a:lnTo>
                    <a:pt x="80" y="89"/>
                  </a:lnTo>
                  <a:lnTo>
                    <a:pt x="82" y="86"/>
                  </a:lnTo>
                  <a:lnTo>
                    <a:pt x="84" y="83"/>
                  </a:lnTo>
                  <a:lnTo>
                    <a:pt x="86" y="78"/>
                  </a:lnTo>
                  <a:lnTo>
                    <a:pt x="87" y="75"/>
                  </a:lnTo>
                  <a:lnTo>
                    <a:pt x="89" y="71"/>
                  </a:lnTo>
                  <a:lnTo>
                    <a:pt x="90" y="67"/>
                  </a:lnTo>
                  <a:lnTo>
                    <a:pt x="90" y="64"/>
                  </a:lnTo>
                  <a:lnTo>
                    <a:pt x="92" y="59"/>
                  </a:lnTo>
                  <a:lnTo>
                    <a:pt x="92" y="55"/>
                  </a:lnTo>
                  <a:lnTo>
                    <a:pt x="93" y="52"/>
                  </a:lnTo>
                  <a:lnTo>
                    <a:pt x="93" y="49"/>
                  </a:lnTo>
                  <a:lnTo>
                    <a:pt x="95" y="45"/>
                  </a:lnTo>
                  <a:lnTo>
                    <a:pt x="96" y="38"/>
                  </a:lnTo>
                  <a:lnTo>
                    <a:pt x="98" y="33"/>
                  </a:lnTo>
                  <a:lnTo>
                    <a:pt x="98" y="27"/>
                  </a:lnTo>
                  <a:lnTo>
                    <a:pt x="98" y="21"/>
                  </a:lnTo>
                  <a:lnTo>
                    <a:pt x="98" y="16"/>
                  </a:lnTo>
                  <a:lnTo>
                    <a:pt x="98" y="11"/>
                  </a:lnTo>
                  <a:lnTo>
                    <a:pt x="98" y="8"/>
                  </a:lnTo>
                  <a:lnTo>
                    <a:pt x="98" y="5"/>
                  </a:lnTo>
                  <a:lnTo>
                    <a:pt x="98" y="1"/>
                  </a:lnTo>
                  <a:lnTo>
                    <a:pt x="98" y="0"/>
                  </a:lnTo>
                  <a:lnTo>
                    <a:pt x="98" y="0"/>
                  </a:lnTo>
                  <a:close/>
                </a:path>
              </a:pathLst>
            </a:custGeom>
            <a:solidFill>
              <a:srgbClr val="4D5966"/>
            </a:solidFill>
            <a:ln w="9525">
              <a:noFill/>
              <a:round/>
              <a:headEnd/>
              <a:tailEnd/>
            </a:ln>
          </p:spPr>
          <p:txBody>
            <a:bodyPr/>
            <a:lstStyle/>
            <a:p>
              <a:endParaRPr lang="en-US" dirty="0">
                <a:latin typeface="Segoe" pitchFamily="34" charset="0"/>
              </a:endParaRPr>
            </a:p>
          </p:txBody>
        </p:sp>
        <p:sp>
          <p:nvSpPr>
            <p:cNvPr id="65775" name="Freeform 239"/>
            <p:cNvSpPr>
              <a:spLocks/>
            </p:cNvSpPr>
            <p:nvPr/>
          </p:nvSpPr>
          <p:spPr bwMode="auto">
            <a:xfrm>
              <a:off x="2051" y="3247"/>
              <a:ext cx="62" cy="34"/>
            </a:xfrm>
            <a:custGeom>
              <a:avLst/>
              <a:gdLst/>
              <a:ahLst/>
              <a:cxnLst>
                <a:cxn ang="0">
                  <a:pos x="79" y="0"/>
                </a:cxn>
                <a:cxn ang="0">
                  <a:pos x="73" y="3"/>
                </a:cxn>
                <a:cxn ang="0">
                  <a:pos x="68" y="4"/>
                </a:cxn>
                <a:cxn ang="0">
                  <a:pos x="62" y="8"/>
                </a:cxn>
                <a:cxn ang="0">
                  <a:pos x="57" y="13"/>
                </a:cxn>
                <a:cxn ang="0">
                  <a:pos x="51" y="16"/>
                </a:cxn>
                <a:cxn ang="0">
                  <a:pos x="45" y="20"/>
                </a:cxn>
                <a:cxn ang="0">
                  <a:pos x="39" y="26"/>
                </a:cxn>
                <a:cxn ang="0">
                  <a:pos x="33" y="32"/>
                </a:cxn>
                <a:cxn ang="0">
                  <a:pos x="29" y="36"/>
                </a:cxn>
                <a:cxn ang="0">
                  <a:pos x="23" y="41"/>
                </a:cxn>
                <a:cxn ang="0">
                  <a:pos x="17" y="46"/>
                </a:cxn>
                <a:cxn ang="0">
                  <a:pos x="13" y="51"/>
                </a:cxn>
                <a:cxn ang="0">
                  <a:pos x="8" y="55"/>
                </a:cxn>
                <a:cxn ang="0">
                  <a:pos x="6" y="60"/>
                </a:cxn>
                <a:cxn ang="0">
                  <a:pos x="1" y="64"/>
                </a:cxn>
                <a:cxn ang="0">
                  <a:pos x="0" y="68"/>
                </a:cxn>
                <a:cxn ang="0">
                  <a:pos x="4" y="65"/>
                </a:cxn>
                <a:cxn ang="0">
                  <a:pos x="7" y="61"/>
                </a:cxn>
                <a:cxn ang="0">
                  <a:pos x="11" y="58"/>
                </a:cxn>
                <a:cxn ang="0">
                  <a:pos x="16" y="54"/>
                </a:cxn>
                <a:cxn ang="0">
                  <a:pos x="22" y="51"/>
                </a:cxn>
                <a:cxn ang="0">
                  <a:pos x="26" y="46"/>
                </a:cxn>
                <a:cxn ang="0">
                  <a:pos x="32" y="42"/>
                </a:cxn>
                <a:cxn ang="0">
                  <a:pos x="38" y="38"/>
                </a:cxn>
                <a:cxn ang="0">
                  <a:pos x="45" y="35"/>
                </a:cxn>
                <a:cxn ang="0">
                  <a:pos x="51" y="30"/>
                </a:cxn>
                <a:cxn ang="0">
                  <a:pos x="58" y="27"/>
                </a:cxn>
                <a:cxn ang="0">
                  <a:pos x="64" y="24"/>
                </a:cxn>
                <a:cxn ang="0">
                  <a:pos x="71" y="22"/>
                </a:cxn>
                <a:cxn ang="0">
                  <a:pos x="77" y="20"/>
                </a:cxn>
                <a:cxn ang="0">
                  <a:pos x="84" y="17"/>
                </a:cxn>
                <a:cxn ang="0">
                  <a:pos x="90" y="16"/>
                </a:cxn>
                <a:cxn ang="0">
                  <a:pos x="96" y="14"/>
                </a:cxn>
                <a:cxn ang="0">
                  <a:pos x="100" y="14"/>
                </a:cxn>
                <a:cxn ang="0">
                  <a:pos x="105" y="13"/>
                </a:cxn>
                <a:cxn ang="0">
                  <a:pos x="109" y="13"/>
                </a:cxn>
                <a:cxn ang="0">
                  <a:pos x="115" y="13"/>
                </a:cxn>
                <a:cxn ang="0">
                  <a:pos x="118" y="11"/>
                </a:cxn>
                <a:cxn ang="0">
                  <a:pos x="124" y="11"/>
                </a:cxn>
                <a:cxn ang="0">
                  <a:pos x="79" y="0"/>
                </a:cxn>
                <a:cxn ang="0">
                  <a:pos x="79" y="0"/>
                </a:cxn>
              </a:cxnLst>
              <a:rect l="0" t="0" r="r" b="b"/>
              <a:pathLst>
                <a:path w="124" h="68">
                  <a:moveTo>
                    <a:pt x="79" y="0"/>
                  </a:moveTo>
                  <a:lnTo>
                    <a:pt x="73" y="3"/>
                  </a:lnTo>
                  <a:lnTo>
                    <a:pt x="68" y="4"/>
                  </a:lnTo>
                  <a:lnTo>
                    <a:pt x="62" y="8"/>
                  </a:lnTo>
                  <a:lnTo>
                    <a:pt x="57" y="13"/>
                  </a:lnTo>
                  <a:lnTo>
                    <a:pt x="51" y="16"/>
                  </a:lnTo>
                  <a:lnTo>
                    <a:pt x="45" y="20"/>
                  </a:lnTo>
                  <a:lnTo>
                    <a:pt x="39" y="26"/>
                  </a:lnTo>
                  <a:lnTo>
                    <a:pt x="33" y="32"/>
                  </a:lnTo>
                  <a:lnTo>
                    <a:pt x="29" y="36"/>
                  </a:lnTo>
                  <a:lnTo>
                    <a:pt x="23" y="41"/>
                  </a:lnTo>
                  <a:lnTo>
                    <a:pt x="17" y="46"/>
                  </a:lnTo>
                  <a:lnTo>
                    <a:pt x="13" y="51"/>
                  </a:lnTo>
                  <a:lnTo>
                    <a:pt x="8" y="55"/>
                  </a:lnTo>
                  <a:lnTo>
                    <a:pt x="6" y="60"/>
                  </a:lnTo>
                  <a:lnTo>
                    <a:pt x="1" y="64"/>
                  </a:lnTo>
                  <a:lnTo>
                    <a:pt x="0" y="68"/>
                  </a:lnTo>
                  <a:lnTo>
                    <a:pt x="4" y="65"/>
                  </a:lnTo>
                  <a:lnTo>
                    <a:pt x="7" y="61"/>
                  </a:lnTo>
                  <a:lnTo>
                    <a:pt x="11" y="58"/>
                  </a:lnTo>
                  <a:lnTo>
                    <a:pt x="16" y="54"/>
                  </a:lnTo>
                  <a:lnTo>
                    <a:pt x="22" y="51"/>
                  </a:lnTo>
                  <a:lnTo>
                    <a:pt x="26" y="46"/>
                  </a:lnTo>
                  <a:lnTo>
                    <a:pt x="32" y="42"/>
                  </a:lnTo>
                  <a:lnTo>
                    <a:pt x="38" y="38"/>
                  </a:lnTo>
                  <a:lnTo>
                    <a:pt x="45" y="35"/>
                  </a:lnTo>
                  <a:lnTo>
                    <a:pt x="51" y="30"/>
                  </a:lnTo>
                  <a:lnTo>
                    <a:pt x="58" y="27"/>
                  </a:lnTo>
                  <a:lnTo>
                    <a:pt x="64" y="24"/>
                  </a:lnTo>
                  <a:lnTo>
                    <a:pt x="71" y="22"/>
                  </a:lnTo>
                  <a:lnTo>
                    <a:pt x="77" y="20"/>
                  </a:lnTo>
                  <a:lnTo>
                    <a:pt x="84" y="17"/>
                  </a:lnTo>
                  <a:lnTo>
                    <a:pt x="90" y="16"/>
                  </a:lnTo>
                  <a:lnTo>
                    <a:pt x="96" y="14"/>
                  </a:lnTo>
                  <a:lnTo>
                    <a:pt x="100" y="14"/>
                  </a:lnTo>
                  <a:lnTo>
                    <a:pt x="105" y="13"/>
                  </a:lnTo>
                  <a:lnTo>
                    <a:pt x="109" y="13"/>
                  </a:lnTo>
                  <a:lnTo>
                    <a:pt x="115" y="13"/>
                  </a:lnTo>
                  <a:lnTo>
                    <a:pt x="118" y="11"/>
                  </a:lnTo>
                  <a:lnTo>
                    <a:pt x="124" y="11"/>
                  </a:lnTo>
                  <a:lnTo>
                    <a:pt x="79" y="0"/>
                  </a:lnTo>
                  <a:lnTo>
                    <a:pt x="79" y="0"/>
                  </a:lnTo>
                  <a:close/>
                </a:path>
              </a:pathLst>
            </a:custGeom>
            <a:solidFill>
              <a:srgbClr val="4D5966"/>
            </a:solidFill>
            <a:ln w="9525">
              <a:noFill/>
              <a:round/>
              <a:headEnd/>
              <a:tailEnd/>
            </a:ln>
          </p:spPr>
          <p:txBody>
            <a:bodyPr/>
            <a:lstStyle/>
            <a:p>
              <a:endParaRPr lang="en-US" dirty="0">
                <a:latin typeface="Segoe" pitchFamily="34" charset="0"/>
              </a:endParaRPr>
            </a:p>
          </p:txBody>
        </p:sp>
      </p:grpSp>
      <p:sp>
        <p:nvSpPr>
          <p:cNvPr id="65776" name="AutoShape 240"/>
          <p:cNvSpPr>
            <a:spLocks noChangeArrowheads="1"/>
          </p:cNvSpPr>
          <p:nvPr/>
        </p:nvSpPr>
        <p:spPr bwMode="auto">
          <a:xfrm>
            <a:off x="10321925" y="2743200"/>
            <a:ext cx="811213" cy="612775"/>
          </a:xfrm>
          <a:prstGeom prst="flowChartMultidocumen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defTabSz="914400"/>
            <a:r>
              <a:rPr lang="en-US" sz="2000" dirty="0">
                <a:latin typeface="Segoe" pitchFamily="34" charset="0"/>
              </a:rPr>
              <a:t>Data</a:t>
            </a:r>
          </a:p>
        </p:txBody>
      </p:sp>
      <p:grpSp>
        <p:nvGrpSpPr>
          <p:cNvPr id="4" name="Group 241"/>
          <p:cNvGrpSpPr>
            <a:grpSpLocks/>
          </p:cNvGrpSpPr>
          <p:nvPr/>
        </p:nvGrpSpPr>
        <p:grpSpPr bwMode="auto">
          <a:xfrm>
            <a:off x="10853738" y="2771775"/>
            <a:ext cx="461962" cy="438150"/>
            <a:chOff x="1857" y="3071"/>
            <a:chExt cx="291" cy="276"/>
          </a:xfrm>
        </p:grpSpPr>
        <p:sp>
          <p:nvSpPr>
            <p:cNvPr id="65778" name="Freeform 242"/>
            <p:cNvSpPr>
              <a:spLocks/>
            </p:cNvSpPr>
            <p:nvPr/>
          </p:nvSpPr>
          <p:spPr bwMode="auto">
            <a:xfrm>
              <a:off x="1873" y="3071"/>
              <a:ext cx="275" cy="274"/>
            </a:xfrm>
            <a:custGeom>
              <a:avLst/>
              <a:gdLst/>
              <a:ahLst/>
              <a:cxnLst>
                <a:cxn ang="0">
                  <a:pos x="245" y="547"/>
                </a:cxn>
                <a:cxn ang="0">
                  <a:pos x="212" y="541"/>
                </a:cxn>
                <a:cxn ang="0">
                  <a:pos x="180" y="531"/>
                </a:cxn>
                <a:cxn ang="0">
                  <a:pos x="149" y="518"/>
                </a:cxn>
                <a:cxn ang="0">
                  <a:pos x="121" y="501"/>
                </a:cxn>
                <a:cxn ang="0">
                  <a:pos x="93" y="482"/>
                </a:cxn>
                <a:cxn ang="0">
                  <a:pos x="71" y="458"/>
                </a:cxn>
                <a:cxn ang="0">
                  <a:pos x="50" y="432"/>
                </a:cxn>
                <a:cxn ang="0">
                  <a:pos x="32" y="404"/>
                </a:cxn>
                <a:cxn ang="0">
                  <a:pos x="17" y="374"/>
                </a:cxn>
                <a:cxn ang="0">
                  <a:pos x="7" y="341"/>
                </a:cxn>
                <a:cxn ang="0">
                  <a:pos x="1" y="308"/>
                </a:cxn>
                <a:cxn ang="0">
                  <a:pos x="0" y="274"/>
                </a:cxn>
                <a:cxn ang="0">
                  <a:pos x="1" y="238"/>
                </a:cxn>
                <a:cxn ang="0">
                  <a:pos x="7" y="204"/>
                </a:cxn>
                <a:cxn ang="0">
                  <a:pos x="17" y="172"/>
                </a:cxn>
                <a:cxn ang="0">
                  <a:pos x="32" y="141"/>
                </a:cxn>
                <a:cxn ang="0">
                  <a:pos x="50" y="114"/>
                </a:cxn>
                <a:cxn ang="0">
                  <a:pos x="71" y="89"/>
                </a:cxn>
                <a:cxn ang="0">
                  <a:pos x="93" y="66"/>
                </a:cxn>
                <a:cxn ang="0">
                  <a:pos x="121" y="45"/>
                </a:cxn>
                <a:cxn ang="0">
                  <a:pos x="149" y="28"/>
                </a:cxn>
                <a:cxn ang="0">
                  <a:pos x="180" y="15"/>
                </a:cxn>
                <a:cxn ang="0">
                  <a:pos x="212" y="6"/>
                </a:cxn>
                <a:cxn ang="0">
                  <a:pos x="245" y="0"/>
                </a:cxn>
                <a:cxn ang="0">
                  <a:pos x="282" y="0"/>
                </a:cxn>
                <a:cxn ang="0">
                  <a:pos x="315" y="1"/>
                </a:cxn>
                <a:cxn ang="0">
                  <a:pos x="349" y="9"/>
                </a:cxn>
                <a:cxn ang="0">
                  <a:pos x="381" y="20"/>
                </a:cxn>
                <a:cxn ang="0">
                  <a:pos x="410" y="33"/>
                </a:cxn>
                <a:cxn ang="0">
                  <a:pos x="438" y="52"/>
                </a:cxn>
                <a:cxn ang="0">
                  <a:pos x="463" y="74"/>
                </a:cxn>
                <a:cxn ang="0">
                  <a:pos x="486" y="98"/>
                </a:cxn>
                <a:cxn ang="0">
                  <a:pos x="505" y="124"/>
                </a:cxn>
                <a:cxn ang="0">
                  <a:pos x="521" y="153"/>
                </a:cxn>
                <a:cxn ang="0">
                  <a:pos x="534" y="185"/>
                </a:cxn>
                <a:cxn ang="0">
                  <a:pos x="543" y="219"/>
                </a:cxn>
                <a:cxn ang="0">
                  <a:pos x="547" y="252"/>
                </a:cxn>
                <a:cxn ang="0">
                  <a:pos x="549" y="287"/>
                </a:cxn>
                <a:cxn ang="0">
                  <a:pos x="544" y="321"/>
                </a:cxn>
                <a:cxn ang="0">
                  <a:pos x="536" y="355"/>
                </a:cxn>
                <a:cxn ang="0">
                  <a:pos x="524" y="387"/>
                </a:cxn>
                <a:cxn ang="0">
                  <a:pos x="508" y="416"/>
                </a:cxn>
                <a:cxn ang="0">
                  <a:pos x="489" y="442"/>
                </a:cxn>
                <a:cxn ang="0">
                  <a:pos x="469" y="468"/>
                </a:cxn>
                <a:cxn ang="0">
                  <a:pos x="442" y="490"/>
                </a:cxn>
                <a:cxn ang="0">
                  <a:pos x="416" y="508"/>
                </a:cxn>
                <a:cxn ang="0">
                  <a:pos x="387" y="524"/>
                </a:cxn>
                <a:cxn ang="0">
                  <a:pos x="355" y="536"/>
                </a:cxn>
                <a:cxn ang="0">
                  <a:pos x="323" y="544"/>
                </a:cxn>
                <a:cxn ang="0">
                  <a:pos x="289" y="549"/>
                </a:cxn>
              </a:cxnLst>
              <a:rect l="0" t="0" r="r" b="b"/>
              <a:pathLst>
                <a:path w="549" h="549">
                  <a:moveTo>
                    <a:pt x="274" y="549"/>
                  </a:moveTo>
                  <a:lnTo>
                    <a:pt x="267" y="549"/>
                  </a:lnTo>
                  <a:lnTo>
                    <a:pt x="260" y="549"/>
                  </a:lnTo>
                  <a:lnTo>
                    <a:pt x="253" y="547"/>
                  </a:lnTo>
                  <a:lnTo>
                    <a:pt x="245" y="547"/>
                  </a:lnTo>
                  <a:lnTo>
                    <a:pt x="238" y="546"/>
                  </a:lnTo>
                  <a:lnTo>
                    <a:pt x="232" y="546"/>
                  </a:lnTo>
                  <a:lnTo>
                    <a:pt x="225" y="544"/>
                  </a:lnTo>
                  <a:lnTo>
                    <a:pt x="219" y="543"/>
                  </a:lnTo>
                  <a:lnTo>
                    <a:pt x="212" y="541"/>
                  </a:lnTo>
                  <a:lnTo>
                    <a:pt x="206" y="540"/>
                  </a:lnTo>
                  <a:lnTo>
                    <a:pt x="199" y="537"/>
                  </a:lnTo>
                  <a:lnTo>
                    <a:pt x="193" y="536"/>
                  </a:lnTo>
                  <a:lnTo>
                    <a:pt x="185" y="534"/>
                  </a:lnTo>
                  <a:lnTo>
                    <a:pt x="180" y="531"/>
                  </a:lnTo>
                  <a:lnTo>
                    <a:pt x="174" y="530"/>
                  </a:lnTo>
                  <a:lnTo>
                    <a:pt x="168" y="527"/>
                  </a:lnTo>
                  <a:lnTo>
                    <a:pt x="161" y="524"/>
                  </a:lnTo>
                  <a:lnTo>
                    <a:pt x="155" y="521"/>
                  </a:lnTo>
                  <a:lnTo>
                    <a:pt x="149" y="518"/>
                  </a:lnTo>
                  <a:lnTo>
                    <a:pt x="143" y="515"/>
                  </a:lnTo>
                  <a:lnTo>
                    <a:pt x="137" y="511"/>
                  </a:lnTo>
                  <a:lnTo>
                    <a:pt x="131" y="508"/>
                  </a:lnTo>
                  <a:lnTo>
                    <a:pt x="126" y="505"/>
                  </a:lnTo>
                  <a:lnTo>
                    <a:pt x="121" y="501"/>
                  </a:lnTo>
                  <a:lnTo>
                    <a:pt x="115" y="498"/>
                  </a:lnTo>
                  <a:lnTo>
                    <a:pt x="109" y="493"/>
                  </a:lnTo>
                  <a:lnTo>
                    <a:pt x="104" y="490"/>
                  </a:lnTo>
                  <a:lnTo>
                    <a:pt x="99" y="486"/>
                  </a:lnTo>
                  <a:lnTo>
                    <a:pt x="93" y="482"/>
                  </a:lnTo>
                  <a:lnTo>
                    <a:pt x="89" y="477"/>
                  </a:lnTo>
                  <a:lnTo>
                    <a:pt x="85" y="473"/>
                  </a:lnTo>
                  <a:lnTo>
                    <a:pt x="80" y="468"/>
                  </a:lnTo>
                  <a:lnTo>
                    <a:pt x="76" y="463"/>
                  </a:lnTo>
                  <a:lnTo>
                    <a:pt x="71" y="458"/>
                  </a:lnTo>
                  <a:lnTo>
                    <a:pt x="66" y="452"/>
                  </a:lnTo>
                  <a:lnTo>
                    <a:pt x="63" y="448"/>
                  </a:lnTo>
                  <a:lnTo>
                    <a:pt x="58" y="442"/>
                  </a:lnTo>
                  <a:lnTo>
                    <a:pt x="54" y="438"/>
                  </a:lnTo>
                  <a:lnTo>
                    <a:pt x="50" y="432"/>
                  </a:lnTo>
                  <a:lnTo>
                    <a:pt x="47" y="428"/>
                  </a:lnTo>
                  <a:lnTo>
                    <a:pt x="42" y="422"/>
                  </a:lnTo>
                  <a:lnTo>
                    <a:pt x="38" y="416"/>
                  </a:lnTo>
                  <a:lnTo>
                    <a:pt x="35" y="410"/>
                  </a:lnTo>
                  <a:lnTo>
                    <a:pt x="32" y="404"/>
                  </a:lnTo>
                  <a:lnTo>
                    <a:pt x="29" y="398"/>
                  </a:lnTo>
                  <a:lnTo>
                    <a:pt x="26" y="393"/>
                  </a:lnTo>
                  <a:lnTo>
                    <a:pt x="23" y="387"/>
                  </a:lnTo>
                  <a:lnTo>
                    <a:pt x="22" y="381"/>
                  </a:lnTo>
                  <a:lnTo>
                    <a:pt x="17" y="374"/>
                  </a:lnTo>
                  <a:lnTo>
                    <a:pt x="16" y="368"/>
                  </a:lnTo>
                  <a:lnTo>
                    <a:pt x="13" y="360"/>
                  </a:lnTo>
                  <a:lnTo>
                    <a:pt x="12" y="355"/>
                  </a:lnTo>
                  <a:lnTo>
                    <a:pt x="10" y="349"/>
                  </a:lnTo>
                  <a:lnTo>
                    <a:pt x="7" y="341"/>
                  </a:lnTo>
                  <a:lnTo>
                    <a:pt x="6" y="336"/>
                  </a:lnTo>
                  <a:lnTo>
                    <a:pt x="4" y="328"/>
                  </a:lnTo>
                  <a:lnTo>
                    <a:pt x="3" y="321"/>
                  </a:lnTo>
                  <a:lnTo>
                    <a:pt x="3" y="315"/>
                  </a:lnTo>
                  <a:lnTo>
                    <a:pt x="1" y="308"/>
                  </a:lnTo>
                  <a:lnTo>
                    <a:pt x="1" y="302"/>
                  </a:lnTo>
                  <a:lnTo>
                    <a:pt x="0" y="295"/>
                  </a:lnTo>
                  <a:lnTo>
                    <a:pt x="0" y="287"/>
                  </a:lnTo>
                  <a:lnTo>
                    <a:pt x="0" y="280"/>
                  </a:lnTo>
                  <a:lnTo>
                    <a:pt x="0" y="274"/>
                  </a:lnTo>
                  <a:lnTo>
                    <a:pt x="0" y="266"/>
                  </a:lnTo>
                  <a:lnTo>
                    <a:pt x="0" y="258"/>
                  </a:lnTo>
                  <a:lnTo>
                    <a:pt x="0" y="252"/>
                  </a:lnTo>
                  <a:lnTo>
                    <a:pt x="1" y="245"/>
                  </a:lnTo>
                  <a:lnTo>
                    <a:pt x="1" y="238"/>
                  </a:lnTo>
                  <a:lnTo>
                    <a:pt x="3" y="231"/>
                  </a:lnTo>
                  <a:lnTo>
                    <a:pt x="3" y="225"/>
                  </a:lnTo>
                  <a:lnTo>
                    <a:pt x="4" y="219"/>
                  </a:lnTo>
                  <a:lnTo>
                    <a:pt x="6" y="212"/>
                  </a:lnTo>
                  <a:lnTo>
                    <a:pt x="7" y="204"/>
                  </a:lnTo>
                  <a:lnTo>
                    <a:pt x="10" y="197"/>
                  </a:lnTo>
                  <a:lnTo>
                    <a:pt x="12" y="191"/>
                  </a:lnTo>
                  <a:lnTo>
                    <a:pt x="13" y="185"/>
                  </a:lnTo>
                  <a:lnTo>
                    <a:pt x="16" y="178"/>
                  </a:lnTo>
                  <a:lnTo>
                    <a:pt x="17" y="172"/>
                  </a:lnTo>
                  <a:lnTo>
                    <a:pt x="22" y="166"/>
                  </a:lnTo>
                  <a:lnTo>
                    <a:pt x="23" y="160"/>
                  </a:lnTo>
                  <a:lnTo>
                    <a:pt x="26" y="153"/>
                  </a:lnTo>
                  <a:lnTo>
                    <a:pt x="29" y="147"/>
                  </a:lnTo>
                  <a:lnTo>
                    <a:pt x="32" y="141"/>
                  </a:lnTo>
                  <a:lnTo>
                    <a:pt x="35" y="136"/>
                  </a:lnTo>
                  <a:lnTo>
                    <a:pt x="38" y="130"/>
                  </a:lnTo>
                  <a:lnTo>
                    <a:pt x="42" y="124"/>
                  </a:lnTo>
                  <a:lnTo>
                    <a:pt x="47" y="120"/>
                  </a:lnTo>
                  <a:lnTo>
                    <a:pt x="50" y="114"/>
                  </a:lnTo>
                  <a:lnTo>
                    <a:pt x="54" y="108"/>
                  </a:lnTo>
                  <a:lnTo>
                    <a:pt x="58" y="104"/>
                  </a:lnTo>
                  <a:lnTo>
                    <a:pt x="63" y="98"/>
                  </a:lnTo>
                  <a:lnTo>
                    <a:pt x="66" y="93"/>
                  </a:lnTo>
                  <a:lnTo>
                    <a:pt x="71" y="89"/>
                  </a:lnTo>
                  <a:lnTo>
                    <a:pt x="76" y="83"/>
                  </a:lnTo>
                  <a:lnTo>
                    <a:pt x="80" y="79"/>
                  </a:lnTo>
                  <a:lnTo>
                    <a:pt x="85" y="74"/>
                  </a:lnTo>
                  <a:lnTo>
                    <a:pt x="89" y="70"/>
                  </a:lnTo>
                  <a:lnTo>
                    <a:pt x="93" y="66"/>
                  </a:lnTo>
                  <a:lnTo>
                    <a:pt x="99" y="61"/>
                  </a:lnTo>
                  <a:lnTo>
                    <a:pt x="104" y="57"/>
                  </a:lnTo>
                  <a:lnTo>
                    <a:pt x="109" y="52"/>
                  </a:lnTo>
                  <a:lnTo>
                    <a:pt x="115" y="50"/>
                  </a:lnTo>
                  <a:lnTo>
                    <a:pt x="121" y="45"/>
                  </a:lnTo>
                  <a:lnTo>
                    <a:pt x="126" y="41"/>
                  </a:lnTo>
                  <a:lnTo>
                    <a:pt x="131" y="38"/>
                  </a:lnTo>
                  <a:lnTo>
                    <a:pt x="137" y="33"/>
                  </a:lnTo>
                  <a:lnTo>
                    <a:pt x="143" y="32"/>
                  </a:lnTo>
                  <a:lnTo>
                    <a:pt x="149" y="28"/>
                  </a:lnTo>
                  <a:lnTo>
                    <a:pt x="155" y="25"/>
                  </a:lnTo>
                  <a:lnTo>
                    <a:pt x="161" y="22"/>
                  </a:lnTo>
                  <a:lnTo>
                    <a:pt x="168" y="20"/>
                  </a:lnTo>
                  <a:lnTo>
                    <a:pt x="174" y="17"/>
                  </a:lnTo>
                  <a:lnTo>
                    <a:pt x="180" y="15"/>
                  </a:lnTo>
                  <a:lnTo>
                    <a:pt x="185" y="13"/>
                  </a:lnTo>
                  <a:lnTo>
                    <a:pt x="193" y="12"/>
                  </a:lnTo>
                  <a:lnTo>
                    <a:pt x="199" y="9"/>
                  </a:lnTo>
                  <a:lnTo>
                    <a:pt x="206" y="7"/>
                  </a:lnTo>
                  <a:lnTo>
                    <a:pt x="212" y="6"/>
                  </a:lnTo>
                  <a:lnTo>
                    <a:pt x="219" y="4"/>
                  </a:lnTo>
                  <a:lnTo>
                    <a:pt x="225" y="3"/>
                  </a:lnTo>
                  <a:lnTo>
                    <a:pt x="232" y="1"/>
                  </a:lnTo>
                  <a:lnTo>
                    <a:pt x="238" y="0"/>
                  </a:lnTo>
                  <a:lnTo>
                    <a:pt x="245" y="0"/>
                  </a:lnTo>
                  <a:lnTo>
                    <a:pt x="253" y="0"/>
                  </a:lnTo>
                  <a:lnTo>
                    <a:pt x="260" y="0"/>
                  </a:lnTo>
                  <a:lnTo>
                    <a:pt x="267" y="0"/>
                  </a:lnTo>
                  <a:lnTo>
                    <a:pt x="274" y="0"/>
                  </a:lnTo>
                  <a:lnTo>
                    <a:pt x="282" y="0"/>
                  </a:lnTo>
                  <a:lnTo>
                    <a:pt x="289" y="0"/>
                  </a:lnTo>
                  <a:lnTo>
                    <a:pt x="295" y="0"/>
                  </a:lnTo>
                  <a:lnTo>
                    <a:pt x="302" y="0"/>
                  </a:lnTo>
                  <a:lnTo>
                    <a:pt x="308" y="0"/>
                  </a:lnTo>
                  <a:lnTo>
                    <a:pt x="315" y="1"/>
                  </a:lnTo>
                  <a:lnTo>
                    <a:pt x="323" y="3"/>
                  </a:lnTo>
                  <a:lnTo>
                    <a:pt x="330" y="4"/>
                  </a:lnTo>
                  <a:lnTo>
                    <a:pt x="336" y="6"/>
                  </a:lnTo>
                  <a:lnTo>
                    <a:pt x="343" y="7"/>
                  </a:lnTo>
                  <a:lnTo>
                    <a:pt x="349" y="9"/>
                  </a:lnTo>
                  <a:lnTo>
                    <a:pt x="355" y="12"/>
                  </a:lnTo>
                  <a:lnTo>
                    <a:pt x="361" y="13"/>
                  </a:lnTo>
                  <a:lnTo>
                    <a:pt x="368" y="15"/>
                  </a:lnTo>
                  <a:lnTo>
                    <a:pt x="374" y="17"/>
                  </a:lnTo>
                  <a:lnTo>
                    <a:pt x="381" y="20"/>
                  </a:lnTo>
                  <a:lnTo>
                    <a:pt x="387" y="22"/>
                  </a:lnTo>
                  <a:lnTo>
                    <a:pt x="393" y="25"/>
                  </a:lnTo>
                  <a:lnTo>
                    <a:pt x="399" y="28"/>
                  </a:lnTo>
                  <a:lnTo>
                    <a:pt x="404" y="32"/>
                  </a:lnTo>
                  <a:lnTo>
                    <a:pt x="410" y="33"/>
                  </a:lnTo>
                  <a:lnTo>
                    <a:pt x="416" y="38"/>
                  </a:lnTo>
                  <a:lnTo>
                    <a:pt x="422" y="41"/>
                  </a:lnTo>
                  <a:lnTo>
                    <a:pt x="428" y="45"/>
                  </a:lnTo>
                  <a:lnTo>
                    <a:pt x="432" y="50"/>
                  </a:lnTo>
                  <a:lnTo>
                    <a:pt x="438" y="52"/>
                  </a:lnTo>
                  <a:lnTo>
                    <a:pt x="442" y="57"/>
                  </a:lnTo>
                  <a:lnTo>
                    <a:pt x="448" y="61"/>
                  </a:lnTo>
                  <a:lnTo>
                    <a:pt x="453" y="66"/>
                  </a:lnTo>
                  <a:lnTo>
                    <a:pt x="458" y="70"/>
                  </a:lnTo>
                  <a:lnTo>
                    <a:pt x="463" y="74"/>
                  </a:lnTo>
                  <a:lnTo>
                    <a:pt x="469" y="79"/>
                  </a:lnTo>
                  <a:lnTo>
                    <a:pt x="473" y="83"/>
                  </a:lnTo>
                  <a:lnTo>
                    <a:pt x="477" y="89"/>
                  </a:lnTo>
                  <a:lnTo>
                    <a:pt x="482" y="93"/>
                  </a:lnTo>
                  <a:lnTo>
                    <a:pt x="486" y="98"/>
                  </a:lnTo>
                  <a:lnTo>
                    <a:pt x="489" y="104"/>
                  </a:lnTo>
                  <a:lnTo>
                    <a:pt x="493" y="108"/>
                  </a:lnTo>
                  <a:lnTo>
                    <a:pt x="498" y="114"/>
                  </a:lnTo>
                  <a:lnTo>
                    <a:pt x="501" y="120"/>
                  </a:lnTo>
                  <a:lnTo>
                    <a:pt x="505" y="124"/>
                  </a:lnTo>
                  <a:lnTo>
                    <a:pt x="508" y="130"/>
                  </a:lnTo>
                  <a:lnTo>
                    <a:pt x="511" y="136"/>
                  </a:lnTo>
                  <a:lnTo>
                    <a:pt x="515" y="141"/>
                  </a:lnTo>
                  <a:lnTo>
                    <a:pt x="517" y="147"/>
                  </a:lnTo>
                  <a:lnTo>
                    <a:pt x="521" y="153"/>
                  </a:lnTo>
                  <a:lnTo>
                    <a:pt x="524" y="160"/>
                  </a:lnTo>
                  <a:lnTo>
                    <a:pt x="527" y="166"/>
                  </a:lnTo>
                  <a:lnTo>
                    <a:pt x="528" y="172"/>
                  </a:lnTo>
                  <a:lnTo>
                    <a:pt x="531" y="178"/>
                  </a:lnTo>
                  <a:lnTo>
                    <a:pt x="534" y="185"/>
                  </a:lnTo>
                  <a:lnTo>
                    <a:pt x="536" y="191"/>
                  </a:lnTo>
                  <a:lnTo>
                    <a:pt x="537" y="197"/>
                  </a:lnTo>
                  <a:lnTo>
                    <a:pt x="540" y="204"/>
                  </a:lnTo>
                  <a:lnTo>
                    <a:pt x="542" y="212"/>
                  </a:lnTo>
                  <a:lnTo>
                    <a:pt x="543" y="219"/>
                  </a:lnTo>
                  <a:lnTo>
                    <a:pt x="544" y="225"/>
                  </a:lnTo>
                  <a:lnTo>
                    <a:pt x="546" y="231"/>
                  </a:lnTo>
                  <a:lnTo>
                    <a:pt x="546" y="238"/>
                  </a:lnTo>
                  <a:lnTo>
                    <a:pt x="547" y="245"/>
                  </a:lnTo>
                  <a:lnTo>
                    <a:pt x="547" y="252"/>
                  </a:lnTo>
                  <a:lnTo>
                    <a:pt x="549" y="258"/>
                  </a:lnTo>
                  <a:lnTo>
                    <a:pt x="549" y="266"/>
                  </a:lnTo>
                  <a:lnTo>
                    <a:pt x="549" y="274"/>
                  </a:lnTo>
                  <a:lnTo>
                    <a:pt x="549" y="280"/>
                  </a:lnTo>
                  <a:lnTo>
                    <a:pt x="549" y="287"/>
                  </a:lnTo>
                  <a:lnTo>
                    <a:pt x="547" y="295"/>
                  </a:lnTo>
                  <a:lnTo>
                    <a:pt x="547" y="302"/>
                  </a:lnTo>
                  <a:lnTo>
                    <a:pt x="546" y="308"/>
                  </a:lnTo>
                  <a:lnTo>
                    <a:pt x="546" y="315"/>
                  </a:lnTo>
                  <a:lnTo>
                    <a:pt x="544" y="321"/>
                  </a:lnTo>
                  <a:lnTo>
                    <a:pt x="543" y="328"/>
                  </a:lnTo>
                  <a:lnTo>
                    <a:pt x="542" y="336"/>
                  </a:lnTo>
                  <a:lnTo>
                    <a:pt x="540" y="341"/>
                  </a:lnTo>
                  <a:lnTo>
                    <a:pt x="537" y="349"/>
                  </a:lnTo>
                  <a:lnTo>
                    <a:pt x="536" y="355"/>
                  </a:lnTo>
                  <a:lnTo>
                    <a:pt x="534" y="360"/>
                  </a:lnTo>
                  <a:lnTo>
                    <a:pt x="531" y="368"/>
                  </a:lnTo>
                  <a:lnTo>
                    <a:pt x="528" y="374"/>
                  </a:lnTo>
                  <a:lnTo>
                    <a:pt x="527" y="381"/>
                  </a:lnTo>
                  <a:lnTo>
                    <a:pt x="524" y="387"/>
                  </a:lnTo>
                  <a:lnTo>
                    <a:pt x="521" y="393"/>
                  </a:lnTo>
                  <a:lnTo>
                    <a:pt x="517" y="398"/>
                  </a:lnTo>
                  <a:lnTo>
                    <a:pt x="515" y="404"/>
                  </a:lnTo>
                  <a:lnTo>
                    <a:pt x="511" y="410"/>
                  </a:lnTo>
                  <a:lnTo>
                    <a:pt x="508" y="416"/>
                  </a:lnTo>
                  <a:lnTo>
                    <a:pt x="505" y="422"/>
                  </a:lnTo>
                  <a:lnTo>
                    <a:pt x="501" y="428"/>
                  </a:lnTo>
                  <a:lnTo>
                    <a:pt x="498" y="432"/>
                  </a:lnTo>
                  <a:lnTo>
                    <a:pt x="493" y="438"/>
                  </a:lnTo>
                  <a:lnTo>
                    <a:pt x="489" y="442"/>
                  </a:lnTo>
                  <a:lnTo>
                    <a:pt x="486" y="448"/>
                  </a:lnTo>
                  <a:lnTo>
                    <a:pt x="482" y="452"/>
                  </a:lnTo>
                  <a:lnTo>
                    <a:pt x="477" y="458"/>
                  </a:lnTo>
                  <a:lnTo>
                    <a:pt x="473" y="463"/>
                  </a:lnTo>
                  <a:lnTo>
                    <a:pt x="469" y="468"/>
                  </a:lnTo>
                  <a:lnTo>
                    <a:pt x="463" y="473"/>
                  </a:lnTo>
                  <a:lnTo>
                    <a:pt x="458" y="477"/>
                  </a:lnTo>
                  <a:lnTo>
                    <a:pt x="453" y="482"/>
                  </a:lnTo>
                  <a:lnTo>
                    <a:pt x="448" y="486"/>
                  </a:lnTo>
                  <a:lnTo>
                    <a:pt x="442" y="490"/>
                  </a:lnTo>
                  <a:lnTo>
                    <a:pt x="438" y="493"/>
                  </a:lnTo>
                  <a:lnTo>
                    <a:pt x="432" y="498"/>
                  </a:lnTo>
                  <a:lnTo>
                    <a:pt x="428" y="501"/>
                  </a:lnTo>
                  <a:lnTo>
                    <a:pt x="422" y="505"/>
                  </a:lnTo>
                  <a:lnTo>
                    <a:pt x="416" y="508"/>
                  </a:lnTo>
                  <a:lnTo>
                    <a:pt x="410" y="511"/>
                  </a:lnTo>
                  <a:lnTo>
                    <a:pt x="404" y="515"/>
                  </a:lnTo>
                  <a:lnTo>
                    <a:pt x="399" y="518"/>
                  </a:lnTo>
                  <a:lnTo>
                    <a:pt x="393" y="521"/>
                  </a:lnTo>
                  <a:lnTo>
                    <a:pt x="387" y="524"/>
                  </a:lnTo>
                  <a:lnTo>
                    <a:pt x="381" y="527"/>
                  </a:lnTo>
                  <a:lnTo>
                    <a:pt x="374" y="530"/>
                  </a:lnTo>
                  <a:lnTo>
                    <a:pt x="368" y="531"/>
                  </a:lnTo>
                  <a:lnTo>
                    <a:pt x="361" y="534"/>
                  </a:lnTo>
                  <a:lnTo>
                    <a:pt x="355" y="536"/>
                  </a:lnTo>
                  <a:lnTo>
                    <a:pt x="349" y="537"/>
                  </a:lnTo>
                  <a:lnTo>
                    <a:pt x="343" y="540"/>
                  </a:lnTo>
                  <a:lnTo>
                    <a:pt x="336" y="541"/>
                  </a:lnTo>
                  <a:lnTo>
                    <a:pt x="330" y="543"/>
                  </a:lnTo>
                  <a:lnTo>
                    <a:pt x="323" y="544"/>
                  </a:lnTo>
                  <a:lnTo>
                    <a:pt x="315" y="546"/>
                  </a:lnTo>
                  <a:lnTo>
                    <a:pt x="308" y="546"/>
                  </a:lnTo>
                  <a:lnTo>
                    <a:pt x="302" y="547"/>
                  </a:lnTo>
                  <a:lnTo>
                    <a:pt x="295" y="547"/>
                  </a:lnTo>
                  <a:lnTo>
                    <a:pt x="289" y="549"/>
                  </a:lnTo>
                  <a:lnTo>
                    <a:pt x="282" y="549"/>
                  </a:lnTo>
                  <a:lnTo>
                    <a:pt x="274" y="549"/>
                  </a:lnTo>
                  <a:lnTo>
                    <a:pt x="274" y="549"/>
                  </a:lnTo>
                  <a:close/>
                </a:path>
              </a:pathLst>
            </a:custGeom>
            <a:solidFill>
              <a:srgbClr val="8FCCF0"/>
            </a:solidFill>
            <a:ln w="9525">
              <a:noFill/>
              <a:round/>
              <a:headEnd/>
              <a:tailEnd/>
            </a:ln>
          </p:spPr>
          <p:txBody>
            <a:bodyPr/>
            <a:lstStyle/>
            <a:p>
              <a:endParaRPr lang="en-US" sz="1600" dirty="0">
                <a:latin typeface="Segoe" pitchFamily="34" charset="0"/>
              </a:endParaRPr>
            </a:p>
          </p:txBody>
        </p:sp>
        <p:sp>
          <p:nvSpPr>
            <p:cNvPr id="65779" name="Freeform 243"/>
            <p:cNvSpPr>
              <a:spLocks/>
            </p:cNvSpPr>
            <p:nvPr/>
          </p:nvSpPr>
          <p:spPr bwMode="auto">
            <a:xfrm>
              <a:off x="1880" y="3083"/>
              <a:ext cx="252" cy="251"/>
            </a:xfrm>
            <a:custGeom>
              <a:avLst/>
              <a:gdLst/>
              <a:ahLst/>
              <a:cxnLst>
                <a:cxn ang="0">
                  <a:pos x="225" y="501"/>
                </a:cxn>
                <a:cxn ang="0">
                  <a:pos x="194" y="495"/>
                </a:cxn>
                <a:cxn ang="0">
                  <a:pos x="164" y="486"/>
                </a:cxn>
                <a:cxn ang="0">
                  <a:pos x="136" y="475"/>
                </a:cxn>
                <a:cxn ang="0">
                  <a:pos x="110" y="460"/>
                </a:cxn>
                <a:cxn ang="0">
                  <a:pos x="85" y="441"/>
                </a:cxn>
                <a:cxn ang="0">
                  <a:pos x="64" y="421"/>
                </a:cxn>
                <a:cxn ang="0">
                  <a:pos x="45" y="396"/>
                </a:cxn>
                <a:cxn ang="0">
                  <a:pos x="29" y="371"/>
                </a:cxn>
                <a:cxn ang="0">
                  <a:pos x="18" y="343"/>
                </a:cxn>
                <a:cxn ang="0">
                  <a:pos x="7" y="314"/>
                </a:cxn>
                <a:cxn ang="0">
                  <a:pos x="2" y="282"/>
                </a:cxn>
                <a:cxn ang="0">
                  <a:pos x="0" y="253"/>
                </a:cxn>
                <a:cxn ang="0">
                  <a:pos x="2" y="219"/>
                </a:cxn>
                <a:cxn ang="0">
                  <a:pos x="7" y="189"/>
                </a:cxn>
                <a:cxn ang="0">
                  <a:pos x="18" y="159"/>
                </a:cxn>
                <a:cxn ang="0">
                  <a:pos x="29" y="132"/>
                </a:cxn>
                <a:cxn ang="0">
                  <a:pos x="45" y="105"/>
                </a:cxn>
                <a:cxn ang="0">
                  <a:pos x="64" y="82"/>
                </a:cxn>
                <a:cxn ang="0">
                  <a:pos x="85" y="62"/>
                </a:cxn>
                <a:cxn ang="0">
                  <a:pos x="110" y="43"/>
                </a:cxn>
                <a:cxn ang="0">
                  <a:pos x="136" y="27"/>
                </a:cxn>
                <a:cxn ang="0">
                  <a:pos x="164" y="15"/>
                </a:cxn>
                <a:cxn ang="0">
                  <a:pos x="194" y="5"/>
                </a:cxn>
                <a:cxn ang="0">
                  <a:pos x="225" y="0"/>
                </a:cxn>
                <a:cxn ang="0">
                  <a:pos x="257" y="0"/>
                </a:cxn>
                <a:cxn ang="0">
                  <a:pos x="288" y="2"/>
                </a:cxn>
                <a:cxn ang="0">
                  <a:pos x="318" y="9"/>
                </a:cxn>
                <a:cxn ang="0">
                  <a:pos x="349" y="19"/>
                </a:cxn>
                <a:cxn ang="0">
                  <a:pos x="375" y="32"/>
                </a:cxn>
                <a:cxn ang="0">
                  <a:pos x="400" y="50"/>
                </a:cxn>
                <a:cxn ang="0">
                  <a:pos x="423" y="69"/>
                </a:cxn>
                <a:cxn ang="0">
                  <a:pos x="444" y="91"/>
                </a:cxn>
                <a:cxn ang="0">
                  <a:pos x="461" y="116"/>
                </a:cxn>
                <a:cxn ang="0">
                  <a:pos x="477" y="142"/>
                </a:cxn>
                <a:cxn ang="0">
                  <a:pos x="489" y="171"/>
                </a:cxn>
                <a:cxn ang="0">
                  <a:pos x="498" y="202"/>
                </a:cxn>
                <a:cxn ang="0">
                  <a:pos x="502" y="232"/>
                </a:cxn>
                <a:cxn ang="0">
                  <a:pos x="502" y="264"/>
                </a:cxn>
                <a:cxn ang="0">
                  <a:pos x="498" y="295"/>
                </a:cxn>
                <a:cxn ang="0">
                  <a:pos x="492" y="326"/>
                </a:cxn>
                <a:cxn ang="0">
                  <a:pos x="480" y="355"/>
                </a:cxn>
                <a:cxn ang="0">
                  <a:pos x="466" y="381"/>
                </a:cxn>
                <a:cxn ang="0">
                  <a:pos x="448" y="406"/>
                </a:cxn>
                <a:cxn ang="0">
                  <a:pos x="429" y="429"/>
                </a:cxn>
                <a:cxn ang="0">
                  <a:pos x="404" y="448"/>
                </a:cxn>
                <a:cxn ang="0">
                  <a:pos x="381" y="466"/>
                </a:cxn>
                <a:cxn ang="0">
                  <a:pos x="353" y="479"/>
                </a:cxn>
                <a:cxn ang="0">
                  <a:pos x="326" y="491"/>
                </a:cxn>
                <a:cxn ang="0">
                  <a:pos x="295" y="498"/>
                </a:cxn>
                <a:cxn ang="0">
                  <a:pos x="264" y="502"/>
                </a:cxn>
              </a:cxnLst>
              <a:rect l="0" t="0" r="r" b="b"/>
              <a:pathLst>
                <a:path w="504" h="502">
                  <a:moveTo>
                    <a:pt x="251" y="502"/>
                  </a:moveTo>
                  <a:lnTo>
                    <a:pt x="244" y="502"/>
                  </a:lnTo>
                  <a:lnTo>
                    <a:pt x="238" y="502"/>
                  </a:lnTo>
                  <a:lnTo>
                    <a:pt x="231" y="501"/>
                  </a:lnTo>
                  <a:lnTo>
                    <a:pt x="225" y="501"/>
                  </a:lnTo>
                  <a:lnTo>
                    <a:pt x="219" y="499"/>
                  </a:lnTo>
                  <a:lnTo>
                    <a:pt x="212" y="499"/>
                  </a:lnTo>
                  <a:lnTo>
                    <a:pt x="206" y="498"/>
                  </a:lnTo>
                  <a:lnTo>
                    <a:pt x="200" y="498"/>
                  </a:lnTo>
                  <a:lnTo>
                    <a:pt x="194" y="495"/>
                  </a:lnTo>
                  <a:lnTo>
                    <a:pt x="187" y="495"/>
                  </a:lnTo>
                  <a:lnTo>
                    <a:pt x="181" y="492"/>
                  </a:lnTo>
                  <a:lnTo>
                    <a:pt x="175" y="491"/>
                  </a:lnTo>
                  <a:lnTo>
                    <a:pt x="169" y="489"/>
                  </a:lnTo>
                  <a:lnTo>
                    <a:pt x="164" y="486"/>
                  </a:lnTo>
                  <a:lnTo>
                    <a:pt x="159" y="485"/>
                  </a:lnTo>
                  <a:lnTo>
                    <a:pt x="153" y="483"/>
                  </a:lnTo>
                  <a:lnTo>
                    <a:pt x="148" y="479"/>
                  </a:lnTo>
                  <a:lnTo>
                    <a:pt x="142" y="478"/>
                  </a:lnTo>
                  <a:lnTo>
                    <a:pt x="136" y="475"/>
                  </a:lnTo>
                  <a:lnTo>
                    <a:pt x="131" y="472"/>
                  </a:lnTo>
                  <a:lnTo>
                    <a:pt x="126" y="469"/>
                  </a:lnTo>
                  <a:lnTo>
                    <a:pt x="120" y="466"/>
                  </a:lnTo>
                  <a:lnTo>
                    <a:pt x="114" y="462"/>
                  </a:lnTo>
                  <a:lnTo>
                    <a:pt x="110" y="460"/>
                  </a:lnTo>
                  <a:lnTo>
                    <a:pt x="104" y="456"/>
                  </a:lnTo>
                  <a:lnTo>
                    <a:pt x="99" y="451"/>
                  </a:lnTo>
                  <a:lnTo>
                    <a:pt x="95" y="448"/>
                  </a:lnTo>
                  <a:lnTo>
                    <a:pt x="91" y="444"/>
                  </a:lnTo>
                  <a:lnTo>
                    <a:pt x="85" y="441"/>
                  </a:lnTo>
                  <a:lnTo>
                    <a:pt x="80" y="437"/>
                  </a:lnTo>
                  <a:lnTo>
                    <a:pt x="77" y="434"/>
                  </a:lnTo>
                  <a:lnTo>
                    <a:pt x="73" y="429"/>
                  </a:lnTo>
                  <a:lnTo>
                    <a:pt x="69" y="424"/>
                  </a:lnTo>
                  <a:lnTo>
                    <a:pt x="64" y="421"/>
                  </a:lnTo>
                  <a:lnTo>
                    <a:pt x="60" y="415"/>
                  </a:lnTo>
                  <a:lnTo>
                    <a:pt x="57" y="412"/>
                  </a:lnTo>
                  <a:lnTo>
                    <a:pt x="53" y="406"/>
                  </a:lnTo>
                  <a:lnTo>
                    <a:pt x="48" y="402"/>
                  </a:lnTo>
                  <a:lnTo>
                    <a:pt x="45" y="396"/>
                  </a:lnTo>
                  <a:lnTo>
                    <a:pt x="42" y="391"/>
                  </a:lnTo>
                  <a:lnTo>
                    <a:pt x="38" y="386"/>
                  </a:lnTo>
                  <a:lnTo>
                    <a:pt x="35" y="381"/>
                  </a:lnTo>
                  <a:lnTo>
                    <a:pt x="32" y="375"/>
                  </a:lnTo>
                  <a:lnTo>
                    <a:pt x="29" y="371"/>
                  </a:lnTo>
                  <a:lnTo>
                    <a:pt x="26" y="365"/>
                  </a:lnTo>
                  <a:lnTo>
                    <a:pt x="23" y="359"/>
                  </a:lnTo>
                  <a:lnTo>
                    <a:pt x="22" y="355"/>
                  </a:lnTo>
                  <a:lnTo>
                    <a:pt x="19" y="349"/>
                  </a:lnTo>
                  <a:lnTo>
                    <a:pt x="18" y="343"/>
                  </a:lnTo>
                  <a:lnTo>
                    <a:pt x="15" y="337"/>
                  </a:lnTo>
                  <a:lnTo>
                    <a:pt x="13" y="332"/>
                  </a:lnTo>
                  <a:lnTo>
                    <a:pt x="10" y="326"/>
                  </a:lnTo>
                  <a:lnTo>
                    <a:pt x="9" y="320"/>
                  </a:lnTo>
                  <a:lnTo>
                    <a:pt x="7" y="314"/>
                  </a:lnTo>
                  <a:lnTo>
                    <a:pt x="6" y="308"/>
                  </a:lnTo>
                  <a:lnTo>
                    <a:pt x="4" y="302"/>
                  </a:lnTo>
                  <a:lnTo>
                    <a:pt x="3" y="295"/>
                  </a:lnTo>
                  <a:lnTo>
                    <a:pt x="3" y="289"/>
                  </a:lnTo>
                  <a:lnTo>
                    <a:pt x="2" y="282"/>
                  </a:lnTo>
                  <a:lnTo>
                    <a:pt x="2" y="276"/>
                  </a:lnTo>
                  <a:lnTo>
                    <a:pt x="0" y="270"/>
                  </a:lnTo>
                  <a:lnTo>
                    <a:pt x="0" y="264"/>
                  </a:lnTo>
                  <a:lnTo>
                    <a:pt x="0" y="259"/>
                  </a:lnTo>
                  <a:lnTo>
                    <a:pt x="0" y="253"/>
                  </a:lnTo>
                  <a:lnTo>
                    <a:pt x="0" y="245"/>
                  </a:lnTo>
                  <a:lnTo>
                    <a:pt x="0" y="238"/>
                  </a:lnTo>
                  <a:lnTo>
                    <a:pt x="0" y="232"/>
                  </a:lnTo>
                  <a:lnTo>
                    <a:pt x="2" y="225"/>
                  </a:lnTo>
                  <a:lnTo>
                    <a:pt x="2" y="219"/>
                  </a:lnTo>
                  <a:lnTo>
                    <a:pt x="3" y="213"/>
                  </a:lnTo>
                  <a:lnTo>
                    <a:pt x="3" y="208"/>
                  </a:lnTo>
                  <a:lnTo>
                    <a:pt x="4" y="202"/>
                  </a:lnTo>
                  <a:lnTo>
                    <a:pt x="6" y="194"/>
                  </a:lnTo>
                  <a:lnTo>
                    <a:pt x="7" y="189"/>
                  </a:lnTo>
                  <a:lnTo>
                    <a:pt x="9" y="183"/>
                  </a:lnTo>
                  <a:lnTo>
                    <a:pt x="10" y="177"/>
                  </a:lnTo>
                  <a:lnTo>
                    <a:pt x="13" y="171"/>
                  </a:lnTo>
                  <a:lnTo>
                    <a:pt x="15" y="165"/>
                  </a:lnTo>
                  <a:lnTo>
                    <a:pt x="18" y="159"/>
                  </a:lnTo>
                  <a:lnTo>
                    <a:pt x="19" y="154"/>
                  </a:lnTo>
                  <a:lnTo>
                    <a:pt x="22" y="148"/>
                  </a:lnTo>
                  <a:lnTo>
                    <a:pt x="23" y="142"/>
                  </a:lnTo>
                  <a:lnTo>
                    <a:pt x="26" y="136"/>
                  </a:lnTo>
                  <a:lnTo>
                    <a:pt x="29" y="132"/>
                  </a:lnTo>
                  <a:lnTo>
                    <a:pt x="32" y="126"/>
                  </a:lnTo>
                  <a:lnTo>
                    <a:pt x="35" y="120"/>
                  </a:lnTo>
                  <a:lnTo>
                    <a:pt x="38" y="116"/>
                  </a:lnTo>
                  <a:lnTo>
                    <a:pt x="42" y="111"/>
                  </a:lnTo>
                  <a:lnTo>
                    <a:pt x="45" y="105"/>
                  </a:lnTo>
                  <a:lnTo>
                    <a:pt x="48" y="101"/>
                  </a:lnTo>
                  <a:lnTo>
                    <a:pt x="53" y="95"/>
                  </a:lnTo>
                  <a:lnTo>
                    <a:pt x="57" y="91"/>
                  </a:lnTo>
                  <a:lnTo>
                    <a:pt x="60" y="86"/>
                  </a:lnTo>
                  <a:lnTo>
                    <a:pt x="64" y="82"/>
                  </a:lnTo>
                  <a:lnTo>
                    <a:pt x="69" y="78"/>
                  </a:lnTo>
                  <a:lnTo>
                    <a:pt x="73" y="73"/>
                  </a:lnTo>
                  <a:lnTo>
                    <a:pt x="77" y="69"/>
                  </a:lnTo>
                  <a:lnTo>
                    <a:pt x="80" y="64"/>
                  </a:lnTo>
                  <a:lnTo>
                    <a:pt x="85" y="62"/>
                  </a:lnTo>
                  <a:lnTo>
                    <a:pt x="91" y="57"/>
                  </a:lnTo>
                  <a:lnTo>
                    <a:pt x="95" y="53"/>
                  </a:lnTo>
                  <a:lnTo>
                    <a:pt x="99" y="50"/>
                  </a:lnTo>
                  <a:lnTo>
                    <a:pt x="104" y="46"/>
                  </a:lnTo>
                  <a:lnTo>
                    <a:pt x="110" y="43"/>
                  </a:lnTo>
                  <a:lnTo>
                    <a:pt x="114" y="38"/>
                  </a:lnTo>
                  <a:lnTo>
                    <a:pt x="120" y="35"/>
                  </a:lnTo>
                  <a:lnTo>
                    <a:pt x="126" y="32"/>
                  </a:lnTo>
                  <a:lnTo>
                    <a:pt x="131" y="29"/>
                  </a:lnTo>
                  <a:lnTo>
                    <a:pt x="136" y="27"/>
                  </a:lnTo>
                  <a:lnTo>
                    <a:pt x="142" y="24"/>
                  </a:lnTo>
                  <a:lnTo>
                    <a:pt x="148" y="22"/>
                  </a:lnTo>
                  <a:lnTo>
                    <a:pt x="153" y="19"/>
                  </a:lnTo>
                  <a:lnTo>
                    <a:pt x="159" y="16"/>
                  </a:lnTo>
                  <a:lnTo>
                    <a:pt x="164" y="15"/>
                  </a:lnTo>
                  <a:lnTo>
                    <a:pt x="169" y="12"/>
                  </a:lnTo>
                  <a:lnTo>
                    <a:pt x="175" y="10"/>
                  </a:lnTo>
                  <a:lnTo>
                    <a:pt x="181" y="9"/>
                  </a:lnTo>
                  <a:lnTo>
                    <a:pt x="187" y="6"/>
                  </a:lnTo>
                  <a:lnTo>
                    <a:pt x="194" y="5"/>
                  </a:lnTo>
                  <a:lnTo>
                    <a:pt x="200" y="5"/>
                  </a:lnTo>
                  <a:lnTo>
                    <a:pt x="206" y="3"/>
                  </a:lnTo>
                  <a:lnTo>
                    <a:pt x="212" y="2"/>
                  </a:lnTo>
                  <a:lnTo>
                    <a:pt x="219" y="0"/>
                  </a:lnTo>
                  <a:lnTo>
                    <a:pt x="225" y="0"/>
                  </a:lnTo>
                  <a:lnTo>
                    <a:pt x="231" y="0"/>
                  </a:lnTo>
                  <a:lnTo>
                    <a:pt x="238" y="0"/>
                  </a:lnTo>
                  <a:lnTo>
                    <a:pt x="244" y="0"/>
                  </a:lnTo>
                  <a:lnTo>
                    <a:pt x="251" y="0"/>
                  </a:lnTo>
                  <a:lnTo>
                    <a:pt x="257" y="0"/>
                  </a:lnTo>
                  <a:lnTo>
                    <a:pt x="264" y="0"/>
                  </a:lnTo>
                  <a:lnTo>
                    <a:pt x="270" y="0"/>
                  </a:lnTo>
                  <a:lnTo>
                    <a:pt x="276" y="0"/>
                  </a:lnTo>
                  <a:lnTo>
                    <a:pt x="282" y="0"/>
                  </a:lnTo>
                  <a:lnTo>
                    <a:pt x="288" y="2"/>
                  </a:lnTo>
                  <a:lnTo>
                    <a:pt x="295" y="3"/>
                  </a:lnTo>
                  <a:lnTo>
                    <a:pt x="301" y="5"/>
                  </a:lnTo>
                  <a:lnTo>
                    <a:pt x="307" y="5"/>
                  </a:lnTo>
                  <a:lnTo>
                    <a:pt x="313" y="6"/>
                  </a:lnTo>
                  <a:lnTo>
                    <a:pt x="318" y="9"/>
                  </a:lnTo>
                  <a:lnTo>
                    <a:pt x="326" y="10"/>
                  </a:lnTo>
                  <a:lnTo>
                    <a:pt x="331" y="12"/>
                  </a:lnTo>
                  <a:lnTo>
                    <a:pt x="336" y="15"/>
                  </a:lnTo>
                  <a:lnTo>
                    <a:pt x="342" y="16"/>
                  </a:lnTo>
                  <a:lnTo>
                    <a:pt x="349" y="19"/>
                  </a:lnTo>
                  <a:lnTo>
                    <a:pt x="353" y="22"/>
                  </a:lnTo>
                  <a:lnTo>
                    <a:pt x="359" y="24"/>
                  </a:lnTo>
                  <a:lnTo>
                    <a:pt x="365" y="27"/>
                  </a:lnTo>
                  <a:lnTo>
                    <a:pt x="371" y="29"/>
                  </a:lnTo>
                  <a:lnTo>
                    <a:pt x="375" y="32"/>
                  </a:lnTo>
                  <a:lnTo>
                    <a:pt x="381" y="35"/>
                  </a:lnTo>
                  <a:lnTo>
                    <a:pt x="386" y="38"/>
                  </a:lnTo>
                  <a:lnTo>
                    <a:pt x="391" y="43"/>
                  </a:lnTo>
                  <a:lnTo>
                    <a:pt x="396" y="46"/>
                  </a:lnTo>
                  <a:lnTo>
                    <a:pt x="400" y="50"/>
                  </a:lnTo>
                  <a:lnTo>
                    <a:pt x="404" y="53"/>
                  </a:lnTo>
                  <a:lnTo>
                    <a:pt x="410" y="57"/>
                  </a:lnTo>
                  <a:lnTo>
                    <a:pt x="415" y="62"/>
                  </a:lnTo>
                  <a:lnTo>
                    <a:pt x="419" y="64"/>
                  </a:lnTo>
                  <a:lnTo>
                    <a:pt x="423" y="69"/>
                  </a:lnTo>
                  <a:lnTo>
                    <a:pt x="429" y="73"/>
                  </a:lnTo>
                  <a:lnTo>
                    <a:pt x="432" y="78"/>
                  </a:lnTo>
                  <a:lnTo>
                    <a:pt x="437" y="82"/>
                  </a:lnTo>
                  <a:lnTo>
                    <a:pt x="441" y="86"/>
                  </a:lnTo>
                  <a:lnTo>
                    <a:pt x="444" y="91"/>
                  </a:lnTo>
                  <a:lnTo>
                    <a:pt x="448" y="95"/>
                  </a:lnTo>
                  <a:lnTo>
                    <a:pt x="451" y="101"/>
                  </a:lnTo>
                  <a:lnTo>
                    <a:pt x="456" y="105"/>
                  </a:lnTo>
                  <a:lnTo>
                    <a:pt x="460" y="111"/>
                  </a:lnTo>
                  <a:lnTo>
                    <a:pt x="461" y="116"/>
                  </a:lnTo>
                  <a:lnTo>
                    <a:pt x="466" y="120"/>
                  </a:lnTo>
                  <a:lnTo>
                    <a:pt x="469" y="126"/>
                  </a:lnTo>
                  <a:lnTo>
                    <a:pt x="472" y="132"/>
                  </a:lnTo>
                  <a:lnTo>
                    <a:pt x="475" y="136"/>
                  </a:lnTo>
                  <a:lnTo>
                    <a:pt x="477" y="142"/>
                  </a:lnTo>
                  <a:lnTo>
                    <a:pt x="480" y="148"/>
                  </a:lnTo>
                  <a:lnTo>
                    <a:pt x="483" y="154"/>
                  </a:lnTo>
                  <a:lnTo>
                    <a:pt x="485" y="159"/>
                  </a:lnTo>
                  <a:lnTo>
                    <a:pt x="488" y="165"/>
                  </a:lnTo>
                  <a:lnTo>
                    <a:pt x="489" y="171"/>
                  </a:lnTo>
                  <a:lnTo>
                    <a:pt x="492" y="177"/>
                  </a:lnTo>
                  <a:lnTo>
                    <a:pt x="492" y="183"/>
                  </a:lnTo>
                  <a:lnTo>
                    <a:pt x="495" y="189"/>
                  </a:lnTo>
                  <a:lnTo>
                    <a:pt x="496" y="194"/>
                  </a:lnTo>
                  <a:lnTo>
                    <a:pt x="498" y="202"/>
                  </a:lnTo>
                  <a:lnTo>
                    <a:pt x="498" y="208"/>
                  </a:lnTo>
                  <a:lnTo>
                    <a:pt x="499" y="213"/>
                  </a:lnTo>
                  <a:lnTo>
                    <a:pt x="499" y="219"/>
                  </a:lnTo>
                  <a:lnTo>
                    <a:pt x="501" y="225"/>
                  </a:lnTo>
                  <a:lnTo>
                    <a:pt x="502" y="232"/>
                  </a:lnTo>
                  <a:lnTo>
                    <a:pt x="502" y="238"/>
                  </a:lnTo>
                  <a:lnTo>
                    <a:pt x="502" y="245"/>
                  </a:lnTo>
                  <a:lnTo>
                    <a:pt x="504" y="253"/>
                  </a:lnTo>
                  <a:lnTo>
                    <a:pt x="502" y="259"/>
                  </a:lnTo>
                  <a:lnTo>
                    <a:pt x="502" y="264"/>
                  </a:lnTo>
                  <a:lnTo>
                    <a:pt x="502" y="270"/>
                  </a:lnTo>
                  <a:lnTo>
                    <a:pt x="501" y="276"/>
                  </a:lnTo>
                  <a:lnTo>
                    <a:pt x="499" y="282"/>
                  </a:lnTo>
                  <a:lnTo>
                    <a:pt x="499" y="289"/>
                  </a:lnTo>
                  <a:lnTo>
                    <a:pt x="498" y="295"/>
                  </a:lnTo>
                  <a:lnTo>
                    <a:pt x="498" y="302"/>
                  </a:lnTo>
                  <a:lnTo>
                    <a:pt x="496" y="308"/>
                  </a:lnTo>
                  <a:lnTo>
                    <a:pt x="495" y="314"/>
                  </a:lnTo>
                  <a:lnTo>
                    <a:pt x="492" y="320"/>
                  </a:lnTo>
                  <a:lnTo>
                    <a:pt x="492" y="326"/>
                  </a:lnTo>
                  <a:lnTo>
                    <a:pt x="489" y="332"/>
                  </a:lnTo>
                  <a:lnTo>
                    <a:pt x="488" y="337"/>
                  </a:lnTo>
                  <a:lnTo>
                    <a:pt x="485" y="343"/>
                  </a:lnTo>
                  <a:lnTo>
                    <a:pt x="483" y="349"/>
                  </a:lnTo>
                  <a:lnTo>
                    <a:pt x="480" y="355"/>
                  </a:lnTo>
                  <a:lnTo>
                    <a:pt x="477" y="359"/>
                  </a:lnTo>
                  <a:lnTo>
                    <a:pt x="475" y="365"/>
                  </a:lnTo>
                  <a:lnTo>
                    <a:pt x="472" y="371"/>
                  </a:lnTo>
                  <a:lnTo>
                    <a:pt x="469" y="375"/>
                  </a:lnTo>
                  <a:lnTo>
                    <a:pt x="466" y="381"/>
                  </a:lnTo>
                  <a:lnTo>
                    <a:pt x="461" y="386"/>
                  </a:lnTo>
                  <a:lnTo>
                    <a:pt x="460" y="391"/>
                  </a:lnTo>
                  <a:lnTo>
                    <a:pt x="456" y="396"/>
                  </a:lnTo>
                  <a:lnTo>
                    <a:pt x="451" y="402"/>
                  </a:lnTo>
                  <a:lnTo>
                    <a:pt x="448" y="406"/>
                  </a:lnTo>
                  <a:lnTo>
                    <a:pt x="444" y="412"/>
                  </a:lnTo>
                  <a:lnTo>
                    <a:pt x="441" y="415"/>
                  </a:lnTo>
                  <a:lnTo>
                    <a:pt x="437" y="421"/>
                  </a:lnTo>
                  <a:lnTo>
                    <a:pt x="432" y="424"/>
                  </a:lnTo>
                  <a:lnTo>
                    <a:pt x="429" y="429"/>
                  </a:lnTo>
                  <a:lnTo>
                    <a:pt x="423" y="434"/>
                  </a:lnTo>
                  <a:lnTo>
                    <a:pt x="419" y="437"/>
                  </a:lnTo>
                  <a:lnTo>
                    <a:pt x="415" y="441"/>
                  </a:lnTo>
                  <a:lnTo>
                    <a:pt x="410" y="444"/>
                  </a:lnTo>
                  <a:lnTo>
                    <a:pt x="404" y="448"/>
                  </a:lnTo>
                  <a:lnTo>
                    <a:pt x="400" y="451"/>
                  </a:lnTo>
                  <a:lnTo>
                    <a:pt x="396" y="456"/>
                  </a:lnTo>
                  <a:lnTo>
                    <a:pt x="391" y="460"/>
                  </a:lnTo>
                  <a:lnTo>
                    <a:pt x="386" y="462"/>
                  </a:lnTo>
                  <a:lnTo>
                    <a:pt x="381" y="466"/>
                  </a:lnTo>
                  <a:lnTo>
                    <a:pt x="375" y="469"/>
                  </a:lnTo>
                  <a:lnTo>
                    <a:pt x="371" y="472"/>
                  </a:lnTo>
                  <a:lnTo>
                    <a:pt x="365" y="475"/>
                  </a:lnTo>
                  <a:lnTo>
                    <a:pt x="359" y="478"/>
                  </a:lnTo>
                  <a:lnTo>
                    <a:pt x="353" y="479"/>
                  </a:lnTo>
                  <a:lnTo>
                    <a:pt x="349" y="483"/>
                  </a:lnTo>
                  <a:lnTo>
                    <a:pt x="342" y="485"/>
                  </a:lnTo>
                  <a:lnTo>
                    <a:pt x="336" y="486"/>
                  </a:lnTo>
                  <a:lnTo>
                    <a:pt x="331" y="489"/>
                  </a:lnTo>
                  <a:lnTo>
                    <a:pt x="326" y="491"/>
                  </a:lnTo>
                  <a:lnTo>
                    <a:pt x="318" y="492"/>
                  </a:lnTo>
                  <a:lnTo>
                    <a:pt x="313" y="495"/>
                  </a:lnTo>
                  <a:lnTo>
                    <a:pt x="307" y="495"/>
                  </a:lnTo>
                  <a:lnTo>
                    <a:pt x="301" y="498"/>
                  </a:lnTo>
                  <a:lnTo>
                    <a:pt x="295" y="498"/>
                  </a:lnTo>
                  <a:lnTo>
                    <a:pt x="288" y="499"/>
                  </a:lnTo>
                  <a:lnTo>
                    <a:pt x="282" y="499"/>
                  </a:lnTo>
                  <a:lnTo>
                    <a:pt x="276" y="501"/>
                  </a:lnTo>
                  <a:lnTo>
                    <a:pt x="270" y="501"/>
                  </a:lnTo>
                  <a:lnTo>
                    <a:pt x="264" y="502"/>
                  </a:lnTo>
                  <a:lnTo>
                    <a:pt x="257" y="502"/>
                  </a:lnTo>
                  <a:lnTo>
                    <a:pt x="251" y="502"/>
                  </a:lnTo>
                  <a:lnTo>
                    <a:pt x="251" y="502"/>
                  </a:lnTo>
                  <a:close/>
                </a:path>
              </a:pathLst>
            </a:custGeom>
            <a:solidFill>
              <a:srgbClr val="ABD6E8"/>
            </a:solidFill>
            <a:ln w="9525">
              <a:noFill/>
              <a:round/>
              <a:headEnd/>
              <a:tailEnd/>
            </a:ln>
          </p:spPr>
          <p:txBody>
            <a:bodyPr/>
            <a:lstStyle/>
            <a:p>
              <a:endParaRPr lang="en-US" sz="1600" dirty="0">
                <a:latin typeface="Segoe" pitchFamily="34" charset="0"/>
              </a:endParaRPr>
            </a:p>
          </p:txBody>
        </p:sp>
        <p:sp>
          <p:nvSpPr>
            <p:cNvPr id="65780" name="Freeform 244"/>
            <p:cNvSpPr>
              <a:spLocks/>
            </p:cNvSpPr>
            <p:nvPr/>
          </p:nvSpPr>
          <p:spPr bwMode="auto">
            <a:xfrm>
              <a:off x="1887" y="3095"/>
              <a:ext cx="227" cy="228"/>
            </a:xfrm>
            <a:custGeom>
              <a:avLst/>
              <a:gdLst/>
              <a:ahLst/>
              <a:cxnLst>
                <a:cxn ang="0">
                  <a:pos x="205" y="453"/>
                </a:cxn>
                <a:cxn ang="0">
                  <a:pos x="175" y="448"/>
                </a:cxn>
                <a:cxn ang="0">
                  <a:pos x="149" y="441"/>
                </a:cxn>
                <a:cxn ang="0">
                  <a:pos x="124" y="429"/>
                </a:cxn>
                <a:cxn ang="0">
                  <a:pos x="101" y="416"/>
                </a:cxn>
                <a:cxn ang="0">
                  <a:pos x="78" y="399"/>
                </a:cxn>
                <a:cxn ang="0">
                  <a:pos x="59" y="380"/>
                </a:cxn>
                <a:cxn ang="0">
                  <a:pos x="41" y="358"/>
                </a:cxn>
                <a:cxn ang="0">
                  <a:pos x="27" y="334"/>
                </a:cxn>
                <a:cxn ang="0">
                  <a:pos x="15" y="310"/>
                </a:cxn>
                <a:cxn ang="0">
                  <a:pos x="6" y="283"/>
                </a:cxn>
                <a:cxn ang="0">
                  <a:pos x="0" y="256"/>
                </a:cxn>
                <a:cxn ang="0">
                  <a:pos x="0" y="228"/>
                </a:cxn>
                <a:cxn ang="0">
                  <a:pos x="0" y="197"/>
                </a:cxn>
                <a:cxn ang="0">
                  <a:pos x="6" y="169"/>
                </a:cxn>
                <a:cxn ang="0">
                  <a:pos x="15" y="143"/>
                </a:cxn>
                <a:cxn ang="0">
                  <a:pos x="27" y="118"/>
                </a:cxn>
                <a:cxn ang="0">
                  <a:pos x="41" y="95"/>
                </a:cxn>
                <a:cxn ang="0">
                  <a:pos x="59" y="75"/>
                </a:cxn>
                <a:cxn ang="0">
                  <a:pos x="78" y="54"/>
                </a:cxn>
                <a:cxn ang="0">
                  <a:pos x="101" y="38"/>
                </a:cxn>
                <a:cxn ang="0">
                  <a:pos x="124" y="23"/>
                </a:cxn>
                <a:cxn ang="0">
                  <a:pos x="149" y="13"/>
                </a:cxn>
                <a:cxn ang="0">
                  <a:pos x="175" y="4"/>
                </a:cxn>
                <a:cxn ang="0">
                  <a:pos x="205" y="0"/>
                </a:cxn>
                <a:cxn ang="0">
                  <a:pos x="234" y="0"/>
                </a:cxn>
                <a:cxn ang="0">
                  <a:pos x="262" y="2"/>
                </a:cxn>
                <a:cxn ang="0">
                  <a:pos x="289" y="7"/>
                </a:cxn>
                <a:cxn ang="0">
                  <a:pos x="316" y="18"/>
                </a:cxn>
                <a:cxn ang="0">
                  <a:pos x="340" y="29"/>
                </a:cxn>
                <a:cxn ang="0">
                  <a:pos x="362" y="44"/>
                </a:cxn>
                <a:cxn ang="0">
                  <a:pos x="384" y="63"/>
                </a:cxn>
                <a:cxn ang="0">
                  <a:pos x="403" y="82"/>
                </a:cxn>
                <a:cxn ang="0">
                  <a:pos x="419" y="104"/>
                </a:cxn>
                <a:cxn ang="0">
                  <a:pos x="432" y="129"/>
                </a:cxn>
                <a:cxn ang="0">
                  <a:pos x="443" y="153"/>
                </a:cxn>
                <a:cxn ang="0">
                  <a:pos x="451" y="181"/>
                </a:cxn>
                <a:cxn ang="0">
                  <a:pos x="454" y="209"/>
                </a:cxn>
                <a:cxn ang="0">
                  <a:pos x="456" y="238"/>
                </a:cxn>
                <a:cxn ang="0">
                  <a:pos x="451" y="267"/>
                </a:cxn>
                <a:cxn ang="0">
                  <a:pos x="446" y="293"/>
                </a:cxn>
                <a:cxn ang="0">
                  <a:pos x="435" y="320"/>
                </a:cxn>
                <a:cxn ang="0">
                  <a:pos x="422" y="345"/>
                </a:cxn>
                <a:cxn ang="0">
                  <a:pos x="406" y="366"/>
                </a:cxn>
                <a:cxn ang="0">
                  <a:pos x="389" y="388"/>
                </a:cxn>
                <a:cxn ang="0">
                  <a:pos x="368" y="406"/>
                </a:cxn>
                <a:cxn ang="0">
                  <a:pos x="345" y="422"/>
                </a:cxn>
                <a:cxn ang="0">
                  <a:pos x="320" y="435"/>
                </a:cxn>
                <a:cxn ang="0">
                  <a:pos x="295" y="444"/>
                </a:cxn>
                <a:cxn ang="0">
                  <a:pos x="267" y="451"/>
                </a:cxn>
                <a:cxn ang="0">
                  <a:pos x="240" y="454"/>
                </a:cxn>
              </a:cxnLst>
              <a:rect l="0" t="0" r="r" b="b"/>
              <a:pathLst>
                <a:path w="456" h="455">
                  <a:moveTo>
                    <a:pt x="228" y="455"/>
                  </a:moveTo>
                  <a:lnTo>
                    <a:pt x="222" y="454"/>
                  </a:lnTo>
                  <a:lnTo>
                    <a:pt x="216" y="454"/>
                  </a:lnTo>
                  <a:lnTo>
                    <a:pt x="210" y="454"/>
                  </a:lnTo>
                  <a:lnTo>
                    <a:pt x="205" y="453"/>
                  </a:lnTo>
                  <a:lnTo>
                    <a:pt x="199" y="453"/>
                  </a:lnTo>
                  <a:lnTo>
                    <a:pt x="193" y="451"/>
                  </a:lnTo>
                  <a:lnTo>
                    <a:pt x="187" y="451"/>
                  </a:lnTo>
                  <a:lnTo>
                    <a:pt x="181" y="450"/>
                  </a:lnTo>
                  <a:lnTo>
                    <a:pt x="175" y="448"/>
                  </a:lnTo>
                  <a:lnTo>
                    <a:pt x="170" y="448"/>
                  </a:lnTo>
                  <a:lnTo>
                    <a:pt x="165" y="445"/>
                  </a:lnTo>
                  <a:lnTo>
                    <a:pt x="159" y="444"/>
                  </a:lnTo>
                  <a:lnTo>
                    <a:pt x="154" y="442"/>
                  </a:lnTo>
                  <a:lnTo>
                    <a:pt x="149" y="441"/>
                  </a:lnTo>
                  <a:lnTo>
                    <a:pt x="143" y="438"/>
                  </a:lnTo>
                  <a:lnTo>
                    <a:pt x="139" y="437"/>
                  </a:lnTo>
                  <a:lnTo>
                    <a:pt x="133" y="435"/>
                  </a:lnTo>
                  <a:lnTo>
                    <a:pt x="129" y="432"/>
                  </a:lnTo>
                  <a:lnTo>
                    <a:pt x="124" y="429"/>
                  </a:lnTo>
                  <a:lnTo>
                    <a:pt x="118" y="428"/>
                  </a:lnTo>
                  <a:lnTo>
                    <a:pt x="114" y="425"/>
                  </a:lnTo>
                  <a:lnTo>
                    <a:pt x="110" y="422"/>
                  </a:lnTo>
                  <a:lnTo>
                    <a:pt x="104" y="419"/>
                  </a:lnTo>
                  <a:lnTo>
                    <a:pt x="101" y="416"/>
                  </a:lnTo>
                  <a:lnTo>
                    <a:pt x="95" y="412"/>
                  </a:lnTo>
                  <a:lnTo>
                    <a:pt x="91" y="409"/>
                  </a:lnTo>
                  <a:lnTo>
                    <a:pt x="86" y="406"/>
                  </a:lnTo>
                  <a:lnTo>
                    <a:pt x="82" y="403"/>
                  </a:lnTo>
                  <a:lnTo>
                    <a:pt x="78" y="399"/>
                  </a:lnTo>
                  <a:lnTo>
                    <a:pt x="75" y="396"/>
                  </a:lnTo>
                  <a:lnTo>
                    <a:pt x="70" y="391"/>
                  </a:lnTo>
                  <a:lnTo>
                    <a:pt x="67" y="388"/>
                  </a:lnTo>
                  <a:lnTo>
                    <a:pt x="63" y="384"/>
                  </a:lnTo>
                  <a:lnTo>
                    <a:pt x="59" y="380"/>
                  </a:lnTo>
                  <a:lnTo>
                    <a:pt x="56" y="375"/>
                  </a:lnTo>
                  <a:lnTo>
                    <a:pt x="51" y="371"/>
                  </a:lnTo>
                  <a:lnTo>
                    <a:pt x="47" y="366"/>
                  </a:lnTo>
                  <a:lnTo>
                    <a:pt x="44" y="362"/>
                  </a:lnTo>
                  <a:lnTo>
                    <a:pt x="41" y="358"/>
                  </a:lnTo>
                  <a:lnTo>
                    <a:pt x="38" y="353"/>
                  </a:lnTo>
                  <a:lnTo>
                    <a:pt x="35" y="349"/>
                  </a:lnTo>
                  <a:lnTo>
                    <a:pt x="32" y="345"/>
                  </a:lnTo>
                  <a:lnTo>
                    <a:pt x="29" y="339"/>
                  </a:lnTo>
                  <a:lnTo>
                    <a:pt x="27" y="334"/>
                  </a:lnTo>
                  <a:lnTo>
                    <a:pt x="24" y="330"/>
                  </a:lnTo>
                  <a:lnTo>
                    <a:pt x="22" y="324"/>
                  </a:lnTo>
                  <a:lnTo>
                    <a:pt x="19" y="320"/>
                  </a:lnTo>
                  <a:lnTo>
                    <a:pt x="18" y="315"/>
                  </a:lnTo>
                  <a:lnTo>
                    <a:pt x="15" y="310"/>
                  </a:lnTo>
                  <a:lnTo>
                    <a:pt x="13" y="304"/>
                  </a:lnTo>
                  <a:lnTo>
                    <a:pt x="12" y="299"/>
                  </a:lnTo>
                  <a:lnTo>
                    <a:pt x="10" y="293"/>
                  </a:lnTo>
                  <a:lnTo>
                    <a:pt x="8" y="288"/>
                  </a:lnTo>
                  <a:lnTo>
                    <a:pt x="6" y="283"/>
                  </a:lnTo>
                  <a:lnTo>
                    <a:pt x="5" y="277"/>
                  </a:lnTo>
                  <a:lnTo>
                    <a:pt x="5" y="273"/>
                  </a:lnTo>
                  <a:lnTo>
                    <a:pt x="3" y="267"/>
                  </a:lnTo>
                  <a:lnTo>
                    <a:pt x="2" y="261"/>
                  </a:lnTo>
                  <a:lnTo>
                    <a:pt x="0" y="256"/>
                  </a:lnTo>
                  <a:lnTo>
                    <a:pt x="0" y="250"/>
                  </a:lnTo>
                  <a:lnTo>
                    <a:pt x="0" y="244"/>
                  </a:lnTo>
                  <a:lnTo>
                    <a:pt x="0" y="238"/>
                  </a:lnTo>
                  <a:lnTo>
                    <a:pt x="0" y="232"/>
                  </a:lnTo>
                  <a:lnTo>
                    <a:pt x="0" y="228"/>
                  </a:lnTo>
                  <a:lnTo>
                    <a:pt x="0" y="220"/>
                  </a:lnTo>
                  <a:lnTo>
                    <a:pt x="0" y="215"/>
                  </a:lnTo>
                  <a:lnTo>
                    <a:pt x="0" y="209"/>
                  </a:lnTo>
                  <a:lnTo>
                    <a:pt x="0" y="203"/>
                  </a:lnTo>
                  <a:lnTo>
                    <a:pt x="0" y="197"/>
                  </a:lnTo>
                  <a:lnTo>
                    <a:pt x="2" y="191"/>
                  </a:lnTo>
                  <a:lnTo>
                    <a:pt x="3" y="185"/>
                  </a:lnTo>
                  <a:lnTo>
                    <a:pt x="5" y="181"/>
                  </a:lnTo>
                  <a:lnTo>
                    <a:pt x="5" y="175"/>
                  </a:lnTo>
                  <a:lnTo>
                    <a:pt x="6" y="169"/>
                  </a:lnTo>
                  <a:lnTo>
                    <a:pt x="8" y="165"/>
                  </a:lnTo>
                  <a:lnTo>
                    <a:pt x="10" y="159"/>
                  </a:lnTo>
                  <a:lnTo>
                    <a:pt x="12" y="153"/>
                  </a:lnTo>
                  <a:lnTo>
                    <a:pt x="13" y="149"/>
                  </a:lnTo>
                  <a:lnTo>
                    <a:pt x="15" y="143"/>
                  </a:lnTo>
                  <a:lnTo>
                    <a:pt x="18" y="139"/>
                  </a:lnTo>
                  <a:lnTo>
                    <a:pt x="19" y="133"/>
                  </a:lnTo>
                  <a:lnTo>
                    <a:pt x="22" y="129"/>
                  </a:lnTo>
                  <a:lnTo>
                    <a:pt x="24" y="123"/>
                  </a:lnTo>
                  <a:lnTo>
                    <a:pt x="27" y="118"/>
                  </a:lnTo>
                  <a:lnTo>
                    <a:pt x="29" y="114"/>
                  </a:lnTo>
                  <a:lnTo>
                    <a:pt x="32" y="110"/>
                  </a:lnTo>
                  <a:lnTo>
                    <a:pt x="35" y="104"/>
                  </a:lnTo>
                  <a:lnTo>
                    <a:pt x="38" y="99"/>
                  </a:lnTo>
                  <a:lnTo>
                    <a:pt x="41" y="95"/>
                  </a:lnTo>
                  <a:lnTo>
                    <a:pt x="44" y="91"/>
                  </a:lnTo>
                  <a:lnTo>
                    <a:pt x="47" y="86"/>
                  </a:lnTo>
                  <a:lnTo>
                    <a:pt x="51" y="82"/>
                  </a:lnTo>
                  <a:lnTo>
                    <a:pt x="56" y="77"/>
                  </a:lnTo>
                  <a:lnTo>
                    <a:pt x="59" y="75"/>
                  </a:lnTo>
                  <a:lnTo>
                    <a:pt x="63" y="70"/>
                  </a:lnTo>
                  <a:lnTo>
                    <a:pt x="67" y="66"/>
                  </a:lnTo>
                  <a:lnTo>
                    <a:pt x="70" y="63"/>
                  </a:lnTo>
                  <a:lnTo>
                    <a:pt x="75" y="58"/>
                  </a:lnTo>
                  <a:lnTo>
                    <a:pt x="78" y="54"/>
                  </a:lnTo>
                  <a:lnTo>
                    <a:pt x="82" y="51"/>
                  </a:lnTo>
                  <a:lnTo>
                    <a:pt x="86" y="47"/>
                  </a:lnTo>
                  <a:lnTo>
                    <a:pt x="91" y="44"/>
                  </a:lnTo>
                  <a:lnTo>
                    <a:pt x="95" y="41"/>
                  </a:lnTo>
                  <a:lnTo>
                    <a:pt x="101" y="38"/>
                  </a:lnTo>
                  <a:lnTo>
                    <a:pt x="104" y="35"/>
                  </a:lnTo>
                  <a:lnTo>
                    <a:pt x="110" y="32"/>
                  </a:lnTo>
                  <a:lnTo>
                    <a:pt x="114" y="29"/>
                  </a:lnTo>
                  <a:lnTo>
                    <a:pt x="118" y="26"/>
                  </a:lnTo>
                  <a:lnTo>
                    <a:pt x="124" y="23"/>
                  </a:lnTo>
                  <a:lnTo>
                    <a:pt x="129" y="21"/>
                  </a:lnTo>
                  <a:lnTo>
                    <a:pt x="133" y="19"/>
                  </a:lnTo>
                  <a:lnTo>
                    <a:pt x="139" y="18"/>
                  </a:lnTo>
                  <a:lnTo>
                    <a:pt x="143" y="15"/>
                  </a:lnTo>
                  <a:lnTo>
                    <a:pt x="149" y="13"/>
                  </a:lnTo>
                  <a:lnTo>
                    <a:pt x="154" y="10"/>
                  </a:lnTo>
                  <a:lnTo>
                    <a:pt x="159" y="9"/>
                  </a:lnTo>
                  <a:lnTo>
                    <a:pt x="165" y="7"/>
                  </a:lnTo>
                  <a:lnTo>
                    <a:pt x="170" y="6"/>
                  </a:lnTo>
                  <a:lnTo>
                    <a:pt x="175" y="4"/>
                  </a:lnTo>
                  <a:lnTo>
                    <a:pt x="181" y="3"/>
                  </a:lnTo>
                  <a:lnTo>
                    <a:pt x="187" y="2"/>
                  </a:lnTo>
                  <a:lnTo>
                    <a:pt x="193" y="2"/>
                  </a:lnTo>
                  <a:lnTo>
                    <a:pt x="199" y="0"/>
                  </a:lnTo>
                  <a:lnTo>
                    <a:pt x="205" y="0"/>
                  </a:lnTo>
                  <a:lnTo>
                    <a:pt x="210" y="0"/>
                  </a:lnTo>
                  <a:lnTo>
                    <a:pt x="216" y="0"/>
                  </a:lnTo>
                  <a:lnTo>
                    <a:pt x="222" y="0"/>
                  </a:lnTo>
                  <a:lnTo>
                    <a:pt x="228" y="0"/>
                  </a:lnTo>
                  <a:lnTo>
                    <a:pt x="234" y="0"/>
                  </a:lnTo>
                  <a:lnTo>
                    <a:pt x="240" y="0"/>
                  </a:lnTo>
                  <a:lnTo>
                    <a:pt x="246" y="0"/>
                  </a:lnTo>
                  <a:lnTo>
                    <a:pt x="251" y="0"/>
                  </a:lnTo>
                  <a:lnTo>
                    <a:pt x="256" y="0"/>
                  </a:lnTo>
                  <a:lnTo>
                    <a:pt x="262" y="2"/>
                  </a:lnTo>
                  <a:lnTo>
                    <a:pt x="267" y="2"/>
                  </a:lnTo>
                  <a:lnTo>
                    <a:pt x="273" y="3"/>
                  </a:lnTo>
                  <a:lnTo>
                    <a:pt x="279" y="4"/>
                  </a:lnTo>
                  <a:lnTo>
                    <a:pt x="283" y="6"/>
                  </a:lnTo>
                  <a:lnTo>
                    <a:pt x="289" y="7"/>
                  </a:lnTo>
                  <a:lnTo>
                    <a:pt x="295" y="9"/>
                  </a:lnTo>
                  <a:lnTo>
                    <a:pt x="300" y="10"/>
                  </a:lnTo>
                  <a:lnTo>
                    <a:pt x="305" y="13"/>
                  </a:lnTo>
                  <a:lnTo>
                    <a:pt x="310" y="15"/>
                  </a:lnTo>
                  <a:lnTo>
                    <a:pt x="316" y="18"/>
                  </a:lnTo>
                  <a:lnTo>
                    <a:pt x="320" y="19"/>
                  </a:lnTo>
                  <a:lnTo>
                    <a:pt x="326" y="21"/>
                  </a:lnTo>
                  <a:lnTo>
                    <a:pt x="330" y="23"/>
                  </a:lnTo>
                  <a:lnTo>
                    <a:pt x="335" y="26"/>
                  </a:lnTo>
                  <a:lnTo>
                    <a:pt x="340" y="29"/>
                  </a:lnTo>
                  <a:lnTo>
                    <a:pt x="345" y="32"/>
                  </a:lnTo>
                  <a:lnTo>
                    <a:pt x="349" y="35"/>
                  </a:lnTo>
                  <a:lnTo>
                    <a:pt x="355" y="38"/>
                  </a:lnTo>
                  <a:lnTo>
                    <a:pt x="358" y="41"/>
                  </a:lnTo>
                  <a:lnTo>
                    <a:pt x="362" y="44"/>
                  </a:lnTo>
                  <a:lnTo>
                    <a:pt x="368" y="47"/>
                  </a:lnTo>
                  <a:lnTo>
                    <a:pt x="373" y="51"/>
                  </a:lnTo>
                  <a:lnTo>
                    <a:pt x="375" y="54"/>
                  </a:lnTo>
                  <a:lnTo>
                    <a:pt x="380" y="58"/>
                  </a:lnTo>
                  <a:lnTo>
                    <a:pt x="384" y="63"/>
                  </a:lnTo>
                  <a:lnTo>
                    <a:pt x="389" y="66"/>
                  </a:lnTo>
                  <a:lnTo>
                    <a:pt x="391" y="70"/>
                  </a:lnTo>
                  <a:lnTo>
                    <a:pt x="396" y="75"/>
                  </a:lnTo>
                  <a:lnTo>
                    <a:pt x="399" y="77"/>
                  </a:lnTo>
                  <a:lnTo>
                    <a:pt x="403" y="82"/>
                  </a:lnTo>
                  <a:lnTo>
                    <a:pt x="406" y="86"/>
                  </a:lnTo>
                  <a:lnTo>
                    <a:pt x="409" y="91"/>
                  </a:lnTo>
                  <a:lnTo>
                    <a:pt x="413" y="95"/>
                  </a:lnTo>
                  <a:lnTo>
                    <a:pt x="416" y="99"/>
                  </a:lnTo>
                  <a:lnTo>
                    <a:pt x="419" y="104"/>
                  </a:lnTo>
                  <a:lnTo>
                    <a:pt x="422" y="110"/>
                  </a:lnTo>
                  <a:lnTo>
                    <a:pt x="425" y="114"/>
                  </a:lnTo>
                  <a:lnTo>
                    <a:pt x="428" y="118"/>
                  </a:lnTo>
                  <a:lnTo>
                    <a:pt x="429" y="123"/>
                  </a:lnTo>
                  <a:lnTo>
                    <a:pt x="432" y="129"/>
                  </a:lnTo>
                  <a:lnTo>
                    <a:pt x="435" y="133"/>
                  </a:lnTo>
                  <a:lnTo>
                    <a:pt x="438" y="139"/>
                  </a:lnTo>
                  <a:lnTo>
                    <a:pt x="440" y="143"/>
                  </a:lnTo>
                  <a:lnTo>
                    <a:pt x="441" y="149"/>
                  </a:lnTo>
                  <a:lnTo>
                    <a:pt x="443" y="153"/>
                  </a:lnTo>
                  <a:lnTo>
                    <a:pt x="446" y="159"/>
                  </a:lnTo>
                  <a:lnTo>
                    <a:pt x="447" y="165"/>
                  </a:lnTo>
                  <a:lnTo>
                    <a:pt x="448" y="169"/>
                  </a:lnTo>
                  <a:lnTo>
                    <a:pt x="450" y="175"/>
                  </a:lnTo>
                  <a:lnTo>
                    <a:pt x="451" y="181"/>
                  </a:lnTo>
                  <a:lnTo>
                    <a:pt x="451" y="185"/>
                  </a:lnTo>
                  <a:lnTo>
                    <a:pt x="451" y="191"/>
                  </a:lnTo>
                  <a:lnTo>
                    <a:pt x="453" y="197"/>
                  </a:lnTo>
                  <a:lnTo>
                    <a:pt x="454" y="203"/>
                  </a:lnTo>
                  <a:lnTo>
                    <a:pt x="454" y="209"/>
                  </a:lnTo>
                  <a:lnTo>
                    <a:pt x="456" y="215"/>
                  </a:lnTo>
                  <a:lnTo>
                    <a:pt x="456" y="220"/>
                  </a:lnTo>
                  <a:lnTo>
                    <a:pt x="456" y="228"/>
                  </a:lnTo>
                  <a:lnTo>
                    <a:pt x="456" y="232"/>
                  </a:lnTo>
                  <a:lnTo>
                    <a:pt x="456" y="238"/>
                  </a:lnTo>
                  <a:lnTo>
                    <a:pt x="454" y="244"/>
                  </a:lnTo>
                  <a:lnTo>
                    <a:pt x="454" y="250"/>
                  </a:lnTo>
                  <a:lnTo>
                    <a:pt x="453" y="256"/>
                  </a:lnTo>
                  <a:lnTo>
                    <a:pt x="451" y="261"/>
                  </a:lnTo>
                  <a:lnTo>
                    <a:pt x="451" y="267"/>
                  </a:lnTo>
                  <a:lnTo>
                    <a:pt x="451" y="273"/>
                  </a:lnTo>
                  <a:lnTo>
                    <a:pt x="450" y="277"/>
                  </a:lnTo>
                  <a:lnTo>
                    <a:pt x="448" y="283"/>
                  </a:lnTo>
                  <a:lnTo>
                    <a:pt x="447" y="288"/>
                  </a:lnTo>
                  <a:lnTo>
                    <a:pt x="446" y="293"/>
                  </a:lnTo>
                  <a:lnTo>
                    <a:pt x="443" y="299"/>
                  </a:lnTo>
                  <a:lnTo>
                    <a:pt x="441" y="304"/>
                  </a:lnTo>
                  <a:lnTo>
                    <a:pt x="440" y="310"/>
                  </a:lnTo>
                  <a:lnTo>
                    <a:pt x="438" y="315"/>
                  </a:lnTo>
                  <a:lnTo>
                    <a:pt x="435" y="320"/>
                  </a:lnTo>
                  <a:lnTo>
                    <a:pt x="432" y="324"/>
                  </a:lnTo>
                  <a:lnTo>
                    <a:pt x="429" y="330"/>
                  </a:lnTo>
                  <a:lnTo>
                    <a:pt x="428" y="334"/>
                  </a:lnTo>
                  <a:lnTo>
                    <a:pt x="425" y="339"/>
                  </a:lnTo>
                  <a:lnTo>
                    <a:pt x="422" y="345"/>
                  </a:lnTo>
                  <a:lnTo>
                    <a:pt x="419" y="349"/>
                  </a:lnTo>
                  <a:lnTo>
                    <a:pt x="416" y="353"/>
                  </a:lnTo>
                  <a:lnTo>
                    <a:pt x="413" y="358"/>
                  </a:lnTo>
                  <a:lnTo>
                    <a:pt x="409" y="362"/>
                  </a:lnTo>
                  <a:lnTo>
                    <a:pt x="406" y="366"/>
                  </a:lnTo>
                  <a:lnTo>
                    <a:pt x="403" y="371"/>
                  </a:lnTo>
                  <a:lnTo>
                    <a:pt x="399" y="375"/>
                  </a:lnTo>
                  <a:lnTo>
                    <a:pt x="396" y="380"/>
                  </a:lnTo>
                  <a:lnTo>
                    <a:pt x="391" y="384"/>
                  </a:lnTo>
                  <a:lnTo>
                    <a:pt x="389" y="388"/>
                  </a:lnTo>
                  <a:lnTo>
                    <a:pt x="384" y="391"/>
                  </a:lnTo>
                  <a:lnTo>
                    <a:pt x="380" y="396"/>
                  </a:lnTo>
                  <a:lnTo>
                    <a:pt x="375" y="399"/>
                  </a:lnTo>
                  <a:lnTo>
                    <a:pt x="373" y="403"/>
                  </a:lnTo>
                  <a:lnTo>
                    <a:pt x="368" y="406"/>
                  </a:lnTo>
                  <a:lnTo>
                    <a:pt x="362" y="409"/>
                  </a:lnTo>
                  <a:lnTo>
                    <a:pt x="358" y="412"/>
                  </a:lnTo>
                  <a:lnTo>
                    <a:pt x="355" y="416"/>
                  </a:lnTo>
                  <a:lnTo>
                    <a:pt x="349" y="419"/>
                  </a:lnTo>
                  <a:lnTo>
                    <a:pt x="345" y="422"/>
                  </a:lnTo>
                  <a:lnTo>
                    <a:pt x="340" y="425"/>
                  </a:lnTo>
                  <a:lnTo>
                    <a:pt x="335" y="428"/>
                  </a:lnTo>
                  <a:lnTo>
                    <a:pt x="330" y="429"/>
                  </a:lnTo>
                  <a:lnTo>
                    <a:pt x="326" y="432"/>
                  </a:lnTo>
                  <a:lnTo>
                    <a:pt x="320" y="435"/>
                  </a:lnTo>
                  <a:lnTo>
                    <a:pt x="316" y="437"/>
                  </a:lnTo>
                  <a:lnTo>
                    <a:pt x="310" y="438"/>
                  </a:lnTo>
                  <a:lnTo>
                    <a:pt x="305" y="441"/>
                  </a:lnTo>
                  <a:lnTo>
                    <a:pt x="300" y="442"/>
                  </a:lnTo>
                  <a:lnTo>
                    <a:pt x="295" y="444"/>
                  </a:lnTo>
                  <a:lnTo>
                    <a:pt x="289" y="445"/>
                  </a:lnTo>
                  <a:lnTo>
                    <a:pt x="283" y="448"/>
                  </a:lnTo>
                  <a:lnTo>
                    <a:pt x="279" y="448"/>
                  </a:lnTo>
                  <a:lnTo>
                    <a:pt x="273" y="450"/>
                  </a:lnTo>
                  <a:lnTo>
                    <a:pt x="267" y="451"/>
                  </a:lnTo>
                  <a:lnTo>
                    <a:pt x="262" y="451"/>
                  </a:lnTo>
                  <a:lnTo>
                    <a:pt x="256" y="453"/>
                  </a:lnTo>
                  <a:lnTo>
                    <a:pt x="251" y="453"/>
                  </a:lnTo>
                  <a:lnTo>
                    <a:pt x="246" y="454"/>
                  </a:lnTo>
                  <a:lnTo>
                    <a:pt x="240" y="454"/>
                  </a:lnTo>
                  <a:lnTo>
                    <a:pt x="234" y="454"/>
                  </a:lnTo>
                  <a:lnTo>
                    <a:pt x="228" y="455"/>
                  </a:lnTo>
                  <a:lnTo>
                    <a:pt x="228" y="455"/>
                  </a:lnTo>
                  <a:close/>
                </a:path>
              </a:pathLst>
            </a:custGeom>
            <a:solidFill>
              <a:srgbClr val="C7E0DE"/>
            </a:solidFill>
            <a:ln w="9525">
              <a:noFill/>
              <a:round/>
              <a:headEnd/>
              <a:tailEnd/>
            </a:ln>
          </p:spPr>
          <p:txBody>
            <a:bodyPr/>
            <a:lstStyle/>
            <a:p>
              <a:endParaRPr lang="en-US" sz="1600" dirty="0">
                <a:latin typeface="Segoe" pitchFamily="34" charset="0"/>
              </a:endParaRPr>
            </a:p>
          </p:txBody>
        </p:sp>
        <p:sp>
          <p:nvSpPr>
            <p:cNvPr id="65781" name="Freeform 245"/>
            <p:cNvSpPr>
              <a:spLocks/>
            </p:cNvSpPr>
            <p:nvPr/>
          </p:nvSpPr>
          <p:spPr bwMode="auto">
            <a:xfrm>
              <a:off x="1892" y="3107"/>
              <a:ext cx="206" cy="204"/>
            </a:xfrm>
            <a:custGeom>
              <a:avLst/>
              <a:gdLst/>
              <a:ahLst/>
              <a:cxnLst>
                <a:cxn ang="0">
                  <a:pos x="190" y="408"/>
                </a:cxn>
                <a:cxn ang="0">
                  <a:pos x="168" y="406"/>
                </a:cxn>
                <a:cxn ang="0">
                  <a:pos x="149" y="402"/>
                </a:cxn>
                <a:cxn ang="0">
                  <a:pos x="128" y="395"/>
                </a:cxn>
                <a:cxn ang="0">
                  <a:pos x="111" y="386"/>
                </a:cxn>
                <a:cxn ang="0">
                  <a:pos x="95" y="376"/>
                </a:cxn>
                <a:cxn ang="0">
                  <a:pos x="77" y="364"/>
                </a:cxn>
                <a:cxn ang="0">
                  <a:pos x="57" y="346"/>
                </a:cxn>
                <a:cxn ang="0">
                  <a:pos x="44" y="330"/>
                </a:cxn>
                <a:cxn ang="0">
                  <a:pos x="32" y="314"/>
                </a:cxn>
                <a:cxn ang="0">
                  <a:pos x="22" y="297"/>
                </a:cxn>
                <a:cxn ang="0">
                  <a:pos x="15" y="279"/>
                </a:cxn>
                <a:cxn ang="0">
                  <a:pos x="7" y="260"/>
                </a:cxn>
                <a:cxn ang="0">
                  <a:pos x="3" y="240"/>
                </a:cxn>
                <a:cxn ang="0">
                  <a:pos x="0" y="221"/>
                </a:cxn>
                <a:cxn ang="0">
                  <a:pos x="0" y="199"/>
                </a:cxn>
                <a:cxn ang="0">
                  <a:pos x="1" y="179"/>
                </a:cxn>
                <a:cxn ang="0">
                  <a:pos x="6" y="158"/>
                </a:cxn>
                <a:cxn ang="0">
                  <a:pos x="10" y="139"/>
                </a:cxn>
                <a:cxn ang="0">
                  <a:pos x="17" y="120"/>
                </a:cxn>
                <a:cxn ang="0">
                  <a:pos x="26" y="103"/>
                </a:cxn>
                <a:cxn ang="0">
                  <a:pos x="38" y="87"/>
                </a:cxn>
                <a:cxn ang="0">
                  <a:pos x="50" y="70"/>
                </a:cxn>
                <a:cxn ang="0">
                  <a:pos x="64" y="57"/>
                </a:cxn>
                <a:cxn ang="0">
                  <a:pos x="77" y="43"/>
                </a:cxn>
                <a:cxn ang="0">
                  <a:pos x="95" y="31"/>
                </a:cxn>
                <a:cxn ang="0">
                  <a:pos x="111" y="22"/>
                </a:cxn>
                <a:cxn ang="0">
                  <a:pos x="128" y="14"/>
                </a:cxn>
                <a:cxn ang="0">
                  <a:pos x="149" y="8"/>
                </a:cxn>
                <a:cxn ang="0">
                  <a:pos x="168" y="3"/>
                </a:cxn>
                <a:cxn ang="0">
                  <a:pos x="190" y="0"/>
                </a:cxn>
                <a:cxn ang="0">
                  <a:pos x="210" y="0"/>
                </a:cxn>
                <a:cxn ang="0">
                  <a:pos x="231" y="2"/>
                </a:cxn>
                <a:cxn ang="0">
                  <a:pos x="251" y="5"/>
                </a:cxn>
                <a:cxn ang="0">
                  <a:pos x="270" y="11"/>
                </a:cxn>
                <a:cxn ang="0">
                  <a:pos x="289" y="18"/>
                </a:cxn>
                <a:cxn ang="0">
                  <a:pos x="306" y="27"/>
                </a:cxn>
                <a:cxn ang="0">
                  <a:pos x="323" y="37"/>
                </a:cxn>
                <a:cxn ang="0">
                  <a:pos x="339" y="50"/>
                </a:cxn>
                <a:cxn ang="0">
                  <a:pos x="356" y="68"/>
                </a:cxn>
                <a:cxn ang="0">
                  <a:pos x="371" y="87"/>
                </a:cxn>
                <a:cxn ang="0">
                  <a:pos x="382" y="103"/>
                </a:cxn>
                <a:cxn ang="0">
                  <a:pos x="391" y="120"/>
                </a:cxn>
                <a:cxn ang="0">
                  <a:pos x="398" y="139"/>
                </a:cxn>
                <a:cxn ang="0">
                  <a:pos x="404" y="158"/>
                </a:cxn>
                <a:cxn ang="0">
                  <a:pos x="407" y="179"/>
                </a:cxn>
                <a:cxn ang="0">
                  <a:pos x="410" y="199"/>
                </a:cxn>
                <a:cxn ang="0">
                  <a:pos x="409" y="221"/>
                </a:cxn>
                <a:cxn ang="0">
                  <a:pos x="407" y="240"/>
                </a:cxn>
                <a:cxn ang="0">
                  <a:pos x="401" y="260"/>
                </a:cxn>
                <a:cxn ang="0">
                  <a:pos x="396" y="279"/>
                </a:cxn>
                <a:cxn ang="0">
                  <a:pos x="387" y="297"/>
                </a:cxn>
                <a:cxn ang="0">
                  <a:pos x="377" y="314"/>
                </a:cxn>
                <a:cxn ang="0">
                  <a:pos x="365" y="330"/>
                </a:cxn>
                <a:cxn ang="0">
                  <a:pos x="352" y="346"/>
                </a:cxn>
                <a:cxn ang="0">
                  <a:pos x="339" y="358"/>
                </a:cxn>
                <a:cxn ang="0">
                  <a:pos x="323" y="371"/>
                </a:cxn>
                <a:cxn ang="0">
                  <a:pos x="306" y="381"/>
                </a:cxn>
                <a:cxn ang="0">
                  <a:pos x="289" y="390"/>
                </a:cxn>
                <a:cxn ang="0">
                  <a:pos x="270" y="397"/>
                </a:cxn>
                <a:cxn ang="0">
                  <a:pos x="251" y="403"/>
                </a:cxn>
                <a:cxn ang="0">
                  <a:pos x="231" y="408"/>
                </a:cxn>
                <a:cxn ang="0">
                  <a:pos x="210" y="409"/>
                </a:cxn>
              </a:cxnLst>
              <a:rect l="0" t="0" r="r" b="b"/>
              <a:pathLst>
                <a:path w="410" h="409">
                  <a:moveTo>
                    <a:pt x="206" y="409"/>
                  </a:moveTo>
                  <a:lnTo>
                    <a:pt x="200" y="409"/>
                  </a:lnTo>
                  <a:lnTo>
                    <a:pt x="194" y="409"/>
                  </a:lnTo>
                  <a:lnTo>
                    <a:pt x="190" y="408"/>
                  </a:lnTo>
                  <a:lnTo>
                    <a:pt x="184" y="408"/>
                  </a:lnTo>
                  <a:lnTo>
                    <a:pt x="178" y="408"/>
                  </a:lnTo>
                  <a:lnTo>
                    <a:pt x="174" y="406"/>
                  </a:lnTo>
                  <a:lnTo>
                    <a:pt x="168" y="406"/>
                  </a:lnTo>
                  <a:lnTo>
                    <a:pt x="163" y="405"/>
                  </a:lnTo>
                  <a:lnTo>
                    <a:pt x="158" y="403"/>
                  </a:lnTo>
                  <a:lnTo>
                    <a:pt x="153" y="402"/>
                  </a:lnTo>
                  <a:lnTo>
                    <a:pt x="149" y="402"/>
                  </a:lnTo>
                  <a:lnTo>
                    <a:pt x="144" y="400"/>
                  </a:lnTo>
                  <a:lnTo>
                    <a:pt x="139" y="397"/>
                  </a:lnTo>
                  <a:lnTo>
                    <a:pt x="134" y="396"/>
                  </a:lnTo>
                  <a:lnTo>
                    <a:pt x="128" y="395"/>
                  </a:lnTo>
                  <a:lnTo>
                    <a:pt x="125" y="393"/>
                  </a:lnTo>
                  <a:lnTo>
                    <a:pt x="120" y="390"/>
                  </a:lnTo>
                  <a:lnTo>
                    <a:pt x="115" y="389"/>
                  </a:lnTo>
                  <a:lnTo>
                    <a:pt x="111" y="386"/>
                  </a:lnTo>
                  <a:lnTo>
                    <a:pt x="106" y="384"/>
                  </a:lnTo>
                  <a:lnTo>
                    <a:pt x="102" y="381"/>
                  </a:lnTo>
                  <a:lnTo>
                    <a:pt x="98" y="378"/>
                  </a:lnTo>
                  <a:lnTo>
                    <a:pt x="95" y="376"/>
                  </a:lnTo>
                  <a:lnTo>
                    <a:pt x="90" y="374"/>
                  </a:lnTo>
                  <a:lnTo>
                    <a:pt x="86" y="371"/>
                  </a:lnTo>
                  <a:lnTo>
                    <a:pt x="82" y="368"/>
                  </a:lnTo>
                  <a:lnTo>
                    <a:pt x="77" y="364"/>
                  </a:lnTo>
                  <a:lnTo>
                    <a:pt x="74" y="362"/>
                  </a:lnTo>
                  <a:lnTo>
                    <a:pt x="67" y="355"/>
                  </a:lnTo>
                  <a:lnTo>
                    <a:pt x="60" y="349"/>
                  </a:lnTo>
                  <a:lnTo>
                    <a:pt x="57" y="346"/>
                  </a:lnTo>
                  <a:lnTo>
                    <a:pt x="52" y="342"/>
                  </a:lnTo>
                  <a:lnTo>
                    <a:pt x="50" y="338"/>
                  </a:lnTo>
                  <a:lnTo>
                    <a:pt x="47" y="335"/>
                  </a:lnTo>
                  <a:lnTo>
                    <a:pt x="44" y="330"/>
                  </a:lnTo>
                  <a:lnTo>
                    <a:pt x="41" y="326"/>
                  </a:lnTo>
                  <a:lnTo>
                    <a:pt x="38" y="323"/>
                  </a:lnTo>
                  <a:lnTo>
                    <a:pt x="35" y="319"/>
                  </a:lnTo>
                  <a:lnTo>
                    <a:pt x="32" y="314"/>
                  </a:lnTo>
                  <a:lnTo>
                    <a:pt x="29" y="310"/>
                  </a:lnTo>
                  <a:lnTo>
                    <a:pt x="26" y="305"/>
                  </a:lnTo>
                  <a:lnTo>
                    <a:pt x="25" y="301"/>
                  </a:lnTo>
                  <a:lnTo>
                    <a:pt x="22" y="297"/>
                  </a:lnTo>
                  <a:lnTo>
                    <a:pt x="20" y="292"/>
                  </a:lnTo>
                  <a:lnTo>
                    <a:pt x="17" y="288"/>
                  </a:lnTo>
                  <a:lnTo>
                    <a:pt x="16" y="284"/>
                  </a:lnTo>
                  <a:lnTo>
                    <a:pt x="15" y="279"/>
                  </a:lnTo>
                  <a:lnTo>
                    <a:pt x="12" y="275"/>
                  </a:lnTo>
                  <a:lnTo>
                    <a:pt x="10" y="269"/>
                  </a:lnTo>
                  <a:lnTo>
                    <a:pt x="9" y="265"/>
                  </a:lnTo>
                  <a:lnTo>
                    <a:pt x="7" y="260"/>
                  </a:lnTo>
                  <a:lnTo>
                    <a:pt x="6" y="256"/>
                  </a:lnTo>
                  <a:lnTo>
                    <a:pt x="6" y="250"/>
                  </a:lnTo>
                  <a:lnTo>
                    <a:pt x="4" y="246"/>
                  </a:lnTo>
                  <a:lnTo>
                    <a:pt x="3" y="240"/>
                  </a:lnTo>
                  <a:lnTo>
                    <a:pt x="3" y="235"/>
                  </a:lnTo>
                  <a:lnTo>
                    <a:pt x="1" y="230"/>
                  </a:lnTo>
                  <a:lnTo>
                    <a:pt x="1" y="225"/>
                  </a:lnTo>
                  <a:lnTo>
                    <a:pt x="0" y="221"/>
                  </a:lnTo>
                  <a:lnTo>
                    <a:pt x="0" y="215"/>
                  </a:lnTo>
                  <a:lnTo>
                    <a:pt x="0" y="211"/>
                  </a:lnTo>
                  <a:lnTo>
                    <a:pt x="0" y="205"/>
                  </a:lnTo>
                  <a:lnTo>
                    <a:pt x="0" y="199"/>
                  </a:lnTo>
                  <a:lnTo>
                    <a:pt x="0" y="195"/>
                  </a:lnTo>
                  <a:lnTo>
                    <a:pt x="0" y="189"/>
                  </a:lnTo>
                  <a:lnTo>
                    <a:pt x="1" y="184"/>
                  </a:lnTo>
                  <a:lnTo>
                    <a:pt x="1" y="179"/>
                  </a:lnTo>
                  <a:lnTo>
                    <a:pt x="3" y="173"/>
                  </a:lnTo>
                  <a:lnTo>
                    <a:pt x="3" y="168"/>
                  </a:lnTo>
                  <a:lnTo>
                    <a:pt x="4" y="164"/>
                  </a:lnTo>
                  <a:lnTo>
                    <a:pt x="6" y="158"/>
                  </a:lnTo>
                  <a:lnTo>
                    <a:pt x="6" y="154"/>
                  </a:lnTo>
                  <a:lnTo>
                    <a:pt x="7" y="149"/>
                  </a:lnTo>
                  <a:lnTo>
                    <a:pt x="9" y="143"/>
                  </a:lnTo>
                  <a:lnTo>
                    <a:pt x="10" y="139"/>
                  </a:lnTo>
                  <a:lnTo>
                    <a:pt x="12" y="135"/>
                  </a:lnTo>
                  <a:lnTo>
                    <a:pt x="15" y="129"/>
                  </a:lnTo>
                  <a:lnTo>
                    <a:pt x="16" y="126"/>
                  </a:lnTo>
                  <a:lnTo>
                    <a:pt x="17" y="120"/>
                  </a:lnTo>
                  <a:lnTo>
                    <a:pt x="20" y="116"/>
                  </a:lnTo>
                  <a:lnTo>
                    <a:pt x="22" y="111"/>
                  </a:lnTo>
                  <a:lnTo>
                    <a:pt x="25" y="107"/>
                  </a:lnTo>
                  <a:lnTo>
                    <a:pt x="26" y="103"/>
                  </a:lnTo>
                  <a:lnTo>
                    <a:pt x="29" y="98"/>
                  </a:lnTo>
                  <a:lnTo>
                    <a:pt x="32" y="94"/>
                  </a:lnTo>
                  <a:lnTo>
                    <a:pt x="35" y="91"/>
                  </a:lnTo>
                  <a:lnTo>
                    <a:pt x="38" y="87"/>
                  </a:lnTo>
                  <a:lnTo>
                    <a:pt x="41" y="82"/>
                  </a:lnTo>
                  <a:lnTo>
                    <a:pt x="44" y="78"/>
                  </a:lnTo>
                  <a:lnTo>
                    <a:pt x="47" y="75"/>
                  </a:lnTo>
                  <a:lnTo>
                    <a:pt x="50" y="70"/>
                  </a:lnTo>
                  <a:lnTo>
                    <a:pt x="52" y="68"/>
                  </a:lnTo>
                  <a:lnTo>
                    <a:pt x="57" y="65"/>
                  </a:lnTo>
                  <a:lnTo>
                    <a:pt x="60" y="60"/>
                  </a:lnTo>
                  <a:lnTo>
                    <a:pt x="64" y="57"/>
                  </a:lnTo>
                  <a:lnTo>
                    <a:pt x="67" y="53"/>
                  </a:lnTo>
                  <a:lnTo>
                    <a:pt x="70" y="50"/>
                  </a:lnTo>
                  <a:lnTo>
                    <a:pt x="74" y="47"/>
                  </a:lnTo>
                  <a:lnTo>
                    <a:pt x="77" y="43"/>
                  </a:lnTo>
                  <a:lnTo>
                    <a:pt x="82" y="41"/>
                  </a:lnTo>
                  <a:lnTo>
                    <a:pt x="86" y="37"/>
                  </a:lnTo>
                  <a:lnTo>
                    <a:pt x="90" y="35"/>
                  </a:lnTo>
                  <a:lnTo>
                    <a:pt x="95" y="31"/>
                  </a:lnTo>
                  <a:lnTo>
                    <a:pt x="98" y="30"/>
                  </a:lnTo>
                  <a:lnTo>
                    <a:pt x="102" y="27"/>
                  </a:lnTo>
                  <a:lnTo>
                    <a:pt x="106" y="24"/>
                  </a:lnTo>
                  <a:lnTo>
                    <a:pt x="111" y="22"/>
                  </a:lnTo>
                  <a:lnTo>
                    <a:pt x="115" y="19"/>
                  </a:lnTo>
                  <a:lnTo>
                    <a:pt x="120" y="18"/>
                  </a:lnTo>
                  <a:lnTo>
                    <a:pt x="125" y="16"/>
                  </a:lnTo>
                  <a:lnTo>
                    <a:pt x="128" y="14"/>
                  </a:lnTo>
                  <a:lnTo>
                    <a:pt x="134" y="12"/>
                  </a:lnTo>
                  <a:lnTo>
                    <a:pt x="139" y="11"/>
                  </a:lnTo>
                  <a:lnTo>
                    <a:pt x="144" y="9"/>
                  </a:lnTo>
                  <a:lnTo>
                    <a:pt x="149" y="8"/>
                  </a:lnTo>
                  <a:lnTo>
                    <a:pt x="153" y="6"/>
                  </a:lnTo>
                  <a:lnTo>
                    <a:pt x="158" y="5"/>
                  </a:lnTo>
                  <a:lnTo>
                    <a:pt x="163" y="5"/>
                  </a:lnTo>
                  <a:lnTo>
                    <a:pt x="168" y="3"/>
                  </a:lnTo>
                  <a:lnTo>
                    <a:pt x="174" y="2"/>
                  </a:lnTo>
                  <a:lnTo>
                    <a:pt x="178" y="2"/>
                  </a:lnTo>
                  <a:lnTo>
                    <a:pt x="184" y="2"/>
                  </a:lnTo>
                  <a:lnTo>
                    <a:pt x="190" y="0"/>
                  </a:lnTo>
                  <a:lnTo>
                    <a:pt x="194" y="0"/>
                  </a:lnTo>
                  <a:lnTo>
                    <a:pt x="200" y="0"/>
                  </a:lnTo>
                  <a:lnTo>
                    <a:pt x="206" y="0"/>
                  </a:lnTo>
                  <a:lnTo>
                    <a:pt x="210" y="0"/>
                  </a:lnTo>
                  <a:lnTo>
                    <a:pt x="216" y="0"/>
                  </a:lnTo>
                  <a:lnTo>
                    <a:pt x="220" y="0"/>
                  </a:lnTo>
                  <a:lnTo>
                    <a:pt x="226" y="2"/>
                  </a:lnTo>
                  <a:lnTo>
                    <a:pt x="231" y="2"/>
                  </a:lnTo>
                  <a:lnTo>
                    <a:pt x="236" y="2"/>
                  </a:lnTo>
                  <a:lnTo>
                    <a:pt x="241" y="3"/>
                  </a:lnTo>
                  <a:lnTo>
                    <a:pt x="247" y="5"/>
                  </a:lnTo>
                  <a:lnTo>
                    <a:pt x="251" y="5"/>
                  </a:lnTo>
                  <a:lnTo>
                    <a:pt x="255" y="6"/>
                  </a:lnTo>
                  <a:lnTo>
                    <a:pt x="260" y="8"/>
                  </a:lnTo>
                  <a:lnTo>
                    <a:pt x="266" y="9"/>
                  </a:lnTo>
                  <a:lnTo>
                    <a:pt x="270" y="11"/>
                  </a:lnTo>
                  <a:lnTo>
                    <a:pt x="274" y="12"/>
                  </a:lnTo>
                  <a:lnTo>
                    <a:pt x="279" y="14"/>
                  </a:lnTo>
                  <a:lnTo>
                    <a:pt x="285" y="16"/>
                  </a:lnTo>
                  <a:lnTo>
                    <a:pt x="289" y="18"/>
                  </a:lnTo>
                  <a:lnTo>
                    <a:pt x="293" y="19"/>
                  </a:lnTo>
                  <a:lnTo>
                    <a:pt x="298" y="22"/>
                  </a:lnTo>
                  <a:lnTo>
                    <a:pt x="302" y="24"/>
                  </a:lnTo>
                  <a:lnTo>
                    <a:pt x="306" y="27"/>
                  </a:lnTo>
                  <a:lnTo>
                    <a:pt x="311" y="30"/>
                  </a:lnTo>
                  <a:lnTo>
                    <a:pt x="314" y="31"/>
                  </a:lnTo>
                  <a:lnTo>
                    <a:pt x="318" y="35"/>
                  </a:lnTo>
                  <a:lnTo>
                    <a:pt x="323" y="37"/>
                  </a:lnTo>
                  <a:lnTo>
                    <a:pt x="327" y="41"/>
                  </a:lnTo>
                  <a:lnTo>
                    <a:pt x="330" y="43"/>
                  </a:lnTo>
                  <a:lnTo>
                    <a:pt x="334" y="47"/>
                  </a:lnTo>
                  <a:lnTo>
                    <a:pt x="339" y="50"/>
                  </a:lnTo>
                  <a:lnTo>
                    <a:pt x="342" y="53"/>
                  </a:lnTo>
                  <a:lnTo>
                    <a:pt x="346" y="57"/>
                  </a:lnTo>
                  <a:lnTo>
                    <a:pt x="350" y="60"/>
                  </a:lnTo>
                  <a:lnTo>
                    <a:pt x="356" y="68"/>
                  </a:lnTo>
                  <a:lnTo>
                    <a:pt x="362" y="75"/>
                  </a:lnTo>
                  <a:lnTo>
                    <a:pt x="365" y="78"/>
                  </a:lnTo>
                  <a:lnTo>
                    <a:pt x="368" y="82"/>
                  </a:lnTo>
                  <a:lnTo>
                    <a:pt x="371" y="87"/>
                  </a:lnTo>
                  <a:lnTo>
                    <a:pt x="374" y="91"/>
                  </a:lnTo>
                  <a:lnTo>
                    <a:pt x="377" y="94"/>
                  </a:lnTo>
                  <a:lnTo>
                    <a:pt x="379" y="98"/>
                  </a:lnTo>
                  <a:lnTo>
                    <a:pt x="382" y="103"/>
                  </a:lnTo>
                  <a:lnTo>
                    <a:pt x="385" y="107"/>
                  </a:lnTo>
                  <a:lnTo>
                    <a:pt x="387" y="111"/>
                  </a:lnTo>
                  <a:lnTo>
                    <a:pt x="390" y="116"/>
                  </a:lnTo>
                  <a:lnTo>
                    <a:pt x="391" y="120"/>
                  </a:lnTo>
                  <a:lnTo>
                    <a:pt x="394" y="126"/>
                  </a:lnTo>
                  <a:lnTo>
                    <a:pt x="396" y="129"/>
                  </a:lnTo>
                  <a:lnTo>
                    <a:pt x="397" y="135"/>
                  </a:lnTo>
                  <a:lnTo>
                    <a:pt x="398" y="139"/>
                  </a:lnTo>
                  <a:lnTo>
                    <a:pt x="401" y="143"/>
                  </a:lnTo>
                  <a:lnTo>
                    <a:pt x="401" y="149"/>
                  </a:lnTo>
                  <a:lnTo>
                    <a:pt x="403" y="154"/>
                  </a:lnTo>
                  <a:lnTo>
                    <a:pt x="404" y="158"/>
                  </a:lnTo>
                  <a:lnTo>
                    <a:pt x="406" y="164"/>
                  </a:lnTo>
                  <a:lnTo>
                    <a:pt x="407" y="168"/>
                  </a:lnTo>
                  <a:lnTo>
                    <a:pt x="407" y="173"/>
                  </a:lnTo>
                  <a:lnTo>
                    <a:pt x="407" y="179"/>
                  </a:lnTo>
                  <a:lnTo>
                    <a:pt x="409" y="184"/>
                  </a:lnTo>
                  <a:lnTo>
                    <a:pt x="409" y="189"/>
                  </a:lnTo>
                  <a:lnTo>
                    <a:pt x="410" y="195"/>
                  </a:lnTo>
                  <a:lnTo>
                    <a:pt x="410" y="199"/>
                  </a:lnTo>
                  <a:lnTo>
                    <a:pt x="410" y="205"/>
                  </a:lnTo>
                  <a:lnTo>
                    <a:pt x="410" y="211"/>
                  </a:lnTo>
                  <a:lnTo>
                    <a:pt x="410" y="215"/>
                  </a:lnTo>
                  <a:lnTo>
                    <a:pt x="409" y="221"/>
                  </a:lnTo>
                  <a:lnTo>
                    <a:pt x="409" y="225"/>
                  </a:lnTo>
                  <a:lnTo>
                    <a:pt x="407" y="230"/>
                  </a:lnTo>
                  <a:lnTo>
                    <a:pt x="407" y="235"/>
                  </a:lnTo>
                  <a:lnTo>
                    <a:pt x="407" y="240"/>
                  </a:lnTo>
                  <a:lnTo>
                    <a:pt x="406" y="246"/>
                  </a:lnTo>
                  <a:lnTo>
                    <a:pt x="404" y="250"/>
                  </a:lnTo>
                  <a:lnTo>
                    <a:pt x="403" y="256"/>
                  </a:lnTo>
                  <a:lnTo>
                    <a:pt x="401" y="260"/>
                  </a:lnTo>
                  <a:lnTo>
                    <a:pt x="401" y="265"/>
                  </a:lnTo>
                  <a:lnTo>
                    <a:pt x="398" y="269"/>
                  </a:lnTo>
                  <a:lnTo>
                    <a:pt x="397" y="275"/>
                  </a:lnTo>
                  <a:lnTo>
                    <a:pt x="396" y="279"/>
                  </a:lnTo>
                  <a:lnTo>
                    <a:pt x="394" y="284"/>
                  </a:lnTo>
                  <a:lnTo>
                    <a:pt x="391" y="288"/>
                  </a:lnTo>
                  <a:lnTo>
                    <a:pt x="390" y="292"/>
                  </a:lnTo>
                  <a:lnTo>
                    <a:pt x="387" y="297"/>
                  </a:lnTo>
                  <a:lnTo>
                    <a:pt x="385" y="301"/>
                  </a:lnTo>
                  <a:lnTo>
                    <a:pt x="382" y="305"/>
                  </a:lnTo>
                  <a:lnTo>
                    <a:pt x="379" y="310"/>
                  </a:lnTo>
                  <a:lnTo>
                    <a:pt x="377" y="314"/>
                  </a:lnTo>
                  <a:lnTo>
                    <a:pt x="374" y="319"/>
                  </a:lnTo>
                  <a:lnTo>
                    <a:pt x="371" y="323"/>
                  </a:lnTo>
                  <a:lnTo>
                    <a:pt x="368" y="326"/>
                  </a:lnTo>
                  <a:lnTo>
                    <a:pt x="365" y="330"/>
                  </a:lnTo>
                  <a:lnTo>
                    <a:pt x="362" y="335"/>
                  </a:lnTo>
                  <a:lnTo>
                    <a:pt x="359" y="338"/>
                  </a:lnTo>
                  <a:lnTo>
                    <a:pt x="356" y="342"/>
                  </a:lnTo>
                  <a:lnTo>
                    <a:pt x="352" y="346"/>
                  </a:lnTo>
                  <a:lnTo>
                    <a:pt x="350" y="349"/>
                  </a:lnTo>
                  <a:lnTo>
                    <a:pt x="346" y="352"/>
                  </a:lnTo>
                  <a:lnTo>
                    <a:pt x="342" y="355"/>
                  </a:lnTo>
                  <a:lnTo>
                    <a:pt x="339" y="358"/>
                  </a:lnTo>
                  <a:lnTo>
                    <a:pt x="334" y="362"/>
                  </a:lnTo>
                  <a:lnTo>
                    <a:pt x="330" y="364"/>
                  </a:lnTo>
                  <a:lnTo>
                    <a:pt x="327" y="368"/>
                  </a:lnTo>
                  <a:lnTo>
                    <a:pt x="323" y="371"/>
                  </a:lnTo>
                  <a:lnTo>
                    <a:pt x="318" y="374"/>
                  </a:lnTo>
                  <a:lnTo>
                    <a:pt x="314" y="376"/>
                  </a:lnTo>
                  <a:lnTo>
                    <a:pt x="311" y="378"/>
                  </a:lnTo>
                  <a:lnTo>
                    <a:pt x="306" y="381"/>
                  </a:lnTo>
                  <a:lnTo>
                    <a:pt x="302" y="384"/>
                  </a:lnTo>
                  <a:lnTo>
                    <a:pt x="298" y="386"/>
                  </a:lnTo>
                  <a:lnTo>
                    <a:pt x="293" y="389"/>
                  </a:lnTo>
                  <a:lnTo>
                    <a:pt x="289" y="390"/>
                  </a:lnTo>
                  <a:lnTo>
                    <a:pt x="285" y="393"/>
                  </a:lnTo>
                  <a:lnTo>
                    <a:pt x="279" y="395"/>
                  </a:lnTo>
                  <a:lnTo>
                    <a:pt x="274" y="396"/>
                  </a:lnTo>
                  <a:lnTo>
                    <a:pt x="270" y="397"/>
                  </a:lnTo>
                  <a:lnTo>
                    <a:pt x="266" y="400"/>
                  </a:lnTo>
                  <a:lnTo>
                    <a:pt x="260" y="402"/>
                  </a:lnTo>
                  <a:lnTo>
                    <a:pt x="255" y="402"/>
                  </a:lnTo>
                  <a:lnTo>
                    <a:pt x="251" y="403"/>
                  </a:lnTo>
                  <a:lnTo>
                    <a:pt x="247" y="405"/>
                  </a:lnTo>
                  <a:lnTo>
                    <a:pt x="241" y="406"/>
                  </a:lnTo>
                  <a:lnTo>
                    <a:pt x="236" y="406"/>
                  </a:lnTo>
                  <a:lnTo>
                    <a:pt x="231" y="408"/>
                  </a:lnTo>
                  <a:lnTo>
                    <a:pt x="226" y="408"/>
                  </a:lnTo>
                  <a:lnTo>
                    <a:pt x="220" y="408"/>
                  </a:lnTo>
                  <a:lnTo>
                    <a:pt x="216" y="409"/>
                  </a:lnTo>
                  <a:lnTo>
                    <a:pt x="210" y="409"/>
                  </a:lnTo>
                  <a:lnTo>
                    <a:pt x="206" y="409"/>
                  </a:lnTo>
                  <a:lnTo>
                    <a:pt x="206" y="409"/>
                  </a:lnTo>
                  <a:close/>
                </a:path>
              </a:pathLst>
            </a:custGeom>
            <a:solidFill>
              <a:srgbClr val="E3E8D4"/>
            </a:solidFill>
            <a:ln w="9525">
              <a:noFill/>
              <a:round/>
              <a:headEnd/>
              <a:tailEnd/>
            </a:ln>
          </p:spPr>
          <p:txBody>
            <a:bodyPr/>
            <a:lstStyle/>
            <a:p>
              <a:endParaRPr lang="en-US" sz="1600" dirty="0">
                <a:latin typeface="Segoe" pitchFamily="34" charset="0"/>
              </a:endParaRPr>
            </a:p>
          </p:txBody>
        </p:sp>
        <p:sp>
          <p:nvSpPr>
            <p:cNvPr id="65782" name="Freeform 246"/>
            <p:cNvSpPr>
              <a:spLocks/>
            </p:cNvSpPr>
            <p:nvPr/>
          </p:nvSpPr>
          <p:spPr bwMode="auto">
            <a:xfrm>
              <a:off x="1900" y="3118"/>
              <a:ext cx="181" cy="182"/>
            </a:xfrm>
            <a:custGeom>
              <a:avLst/>
              <a:gdLst/>
              <a:ahLst/>
              <a:cxnLst>
                <a:cxn ang="0">
                  <a:pos x="164" y="362"/>
                </a:cxn>
                <a:cxn ang="0">
                  <a:pos x="147" y="360"/>
                </a:cxn>
                <a:cxn ang="0">
                  <a:pos x="129" y="356"/>
                </a:cxn>
                <a:cxn ang="0">
                  <a:pos x="113" y="350"/>
                </a:cxn>
                <a:cxn ang="0">
                  <a:pos x="97" y="343"/>
                </a:cxn>
                <a:cxn ang="0">
                  <a:pos x="81" y="334"/>
                </a:cxn>
                <a:cxn ang="0">
                  <a:pos x="67" y="322"/>
                </a:cxn>
                <a:cxn ang="0">
                  <a:pos x="45" y="303"/>
                </a:cxn>
                <a:cxn ang="0">
                  <a:pos x="26" y="279"/>
                </a:cxn>
                <a:cxn ang="0">
                  <a:pos x="18" y="264"/>
                </a:cxn>
                <a:cxn ang="0">
                  <a:pos x="11" y="248"/>
                </a:cxn>
                <a:cxn ang="0">
                  <a:pos x="4" y="230"/>
                </a:cxn>
                <a:cxn ang="0">
                  <a:pos x="1" y="213"/>
                </a:cxn>
                <a:cxn ang="0">
                  <a:pos x="0" y="195"/>
                </a:cxn>
                <a:cxn ang="0">
                  <a:pos x="0" y="176"/>
                </a:cxn>
                <a:cxn ang="0">
                  <a:pos x="0" y="159"/>
                </a:cxn>
                <a:cxn ang="0">
                  <a:pos x="2" y="140"/>
                </a:cxn>
                <a:cxn ang="0">
                  <a:pos x="7" y="122"/>
                </a:cxn>
                <a:cxn ang="0">
                  <a:pos x="14" y="106"/>
                </a:cxn>
                <a:cxn ang="0">
                  <a:pos x="21" y="92"/>
                </a:cxn>
                <a:cxn ang="0">
                  <a:pos x="30" y="76"/>
                </a:cxn>
                <a:cxn ang="0">
                  <a:pos x="45" y="60"/>
                </a:cxn>
                <a:cxn ang="0">
                  <a:pos x="67" y="38"/>
                </a:cxn>
                <a:cxn ang="0">
                  <a:pos x="81" y="29"/>
                </a:cxn>
                <a:cxn ang="0">
                  <a:pos x="97" y="19"/>
                </a:cxn>
                <a:cxn ang="0">
                  <a:pos x="113" y="11"/>
                </a:cxn>
                <a:cxn ang="0">
                  <a:pos x="129" y="6"/>
                </a:cxn>
                <a:cxn ang="0">
                  <a:pos x="147" y="3"/>
                </a:cxn>
                <a:cxn ang="0">
                  <a:pos x="164" y="0"/>
                </a:cxn>
                <a:cxn ang="0">
                  <a:pos x="183" y="0"/>
                </a:cxn>
                <a:cxn ang="0">
                  <a:pos x="202" y="1"/>
                </a:cxn>
                <a:cxn ang="0">
                  <a:pos x="219" y="4"/>
                </a:cxn>
                <a:cxn ang="0">
                  <a:pos x="236" y="9"/>
                </a:cxn>
                <a:cxn ang="0">
                  <a:pos x="254" y="16"/>
                </a:cxn>
                <a:cxn ang="0">
                  <a:pos x="270" y="23"/>
                </a:cxn>
                <a:cxn ang="0">
                  <a:pos x="287" y="35"/>
                </a:cxn>
                <a:cxn ang="0">
                  <a:pos x="313" y="60"/>
                </a:cxn>
                <a:cxn ang="0">
                  <a:pos x="327" y="76"/>
                </a:cxn>
                <a:cxn ang="0">
                  <a:pos x="335" y="92"/>
                </a:cxn>
                <a:cxn ang="0">
                  <a:pos x="344" y="106"/>
                </a:cxn>
                <a:cxn ang="0">
                  <a:pos x="350" y="122"/>
                </a:cxn>
                <a:cxn ang="0">
                  <a:pos x="356" y="140"/>
                </a:cxn>
                <a:cxn ang="0">
                  <a:pos x="359" y="159"/>
                </a:cxn>
                <a:cxn ang="0">
                  <a:pos x="360" y="176"/>
                </a:cxn>
                <a:cxn ang="0">
                  <a:pos x="360" y="195"/>
                </a:cxn>
                <a:cxn ang="0">
                  <a:pos x="359" y="213"/>
                </a:cxn>
                <a:cxn ang="0">
                  <a:pos x="353" y="230"/>
                </a:cxn>
                <a:cxn ang="0">
                  <a:pos x="347" y="248"/>
                </a:cxn>
                <a:cxn ang="0">
                  <a:pos x="341" y="264"/>
                </a:cxn>
                <a:cxn ang="0">
                  <a:pos x="331" y="279"/>
                </a:cxn>
                <a:cxn ang="0">
                  <a:pos x="313" y="303"/>
                </a:cxn>
                <a:cxn ang="0">
                  <a:pos x="287" y="327"/>
                </a:cxn>
                <a:cxn ang="0">
                  <a:pos x="270" y="338"/>
                </a:cxn>
                <a:cxn ang="0">
                  <a:pos x="254" y="346"/>
                </a:cxn>
                <a:cxn ang="0">
                  <a:pos x="236" y="352"/>
                </a:cxn>
                <a:cxn ang="0">
                  <a:pos x="219" y="357"/>
                </a:cxn>
                <a:cxn ang="0">
                  <a:pos x="202" y="362"/>
                </a:cxn>
                <a:cxn ang="0">
                  <a:pos x="183" y="362"/>
                </a:cxn>
              </a:cxnLst>
              <a:rect l="0" t="0" r="r" b="b"/>
              <a:pathLst>
                <a:path w="362" h="363">
                  <a:moveTo>
                    <a:pt x="179" y="363"/>
                  </a:moveTo>
                  <a:lnTo>
                    <a:pt x="175" y="362"/>
                  </a:lnTo>
                  <a:lnTo>
                    <a:pt x="170" y="362"/>
                  </a:lnTo>
                  <a:lnTo>
                    <a:pt x="164" y="362"/>
                  </a:lnTo>
                  <a:lnTo>
                    <a:pt x="160" y="362"/>
                  </a:lnTo>
                  <a:lnTo>
                    <a:pt x="156" y="362"/>
                  </a:lnTo>
                  <a:lnTo>
                    <a:pt x="151" y="360"/>
                  </a:lnTo>
                  <a:lnTo>
                    <a:pt x="147" y="360"/>
                  </a:lnTo>
                  <a:lnTo>
                    <a:pt x="143" y="359"/>
                  </a:lnTo>
                  <a:lnTo>
                    <a:pt x="138" y="357"/>
                  </a:lnTo>
                  <a:lnTo>
                    <a:pt x="134" y="356"/>
                  </a:lnTo>
                  <a:lnTo>
                    <a:pt x="129" y="356"/>
                  </a:lnTo>
                  <a:lnTo>
                    <a:pt x="125" y="354"/>
                  </a:lnTo>
                  <a:lnTo>
                    <a:pt x="121" y="352"/>
                  </a:lnTo>
                  <a:lnTo>
                    <a:pt x="116" y="350"/>
                  </a:lnTo>
                  <a:lnTo>
                    <a:pt x="113" y="350"/>
                  </a:lnTo>
                  <a:lnTo>
                    <a:pt x="109" y="349"/>
                  </a:lnTo>
                  <a:lnTo>
                    <a:pt x="105" y="346"/>
                  </a:lnTo>
                  <a:lnTo>
                    <a:pt x="100" y="344"/>
                  </a:lnTo>
                  <a:lnTo>
                    <a:pt x="97" y="343"/>
                  </a:lnTo>
                  <a:lnTo>
                    <a:pt x="93" y="340"/>
                  </a:lnTo>
                  <a:lnTo>
                    <a:pt x="89" y="338"/>
                  </a:lnTo>
                  <a:lnTo>
                    <a:pt x="86" y="336"/>
                  </a:lnTo>
                  <a:lnTo>
                    <a:pt x="81" y="334"/>
                  </a:lnTo>
                  <a:lnTo>
                    <a:pt x="78" y="331"/>
                  </a:lnTo>
                  <a:lnTo>
                    <a:pt x="74" y="328"/>
                  </a:lnTo>
                  <a:lnTo>
                    <a:pt x="70" y="327"/>
                  </a:lnTo>
                  <a:lnTo>
                    <a:pt x="67" y="322"/>
                  </a:lnTo>
                  <a:lnTo>
                    <a:pt x="64" y="321"/>
                  </a:lnTo>
                  <a:lnTo>
                    <a:pt x="56" y="315"/>
                  </a:lnTo>
                  <a:lnTo>
                    <a:pt x="51" y="311"/>
                  </a:lnTo>
                  <a:lnTo>
                    <a:pt x="45" y="303"/>
                  </a:lnTo>
                  <a:lnTo>
                    <a:pt x="39" y="296"/>
                  </a:lnTo>
                  <a:lnTo>
                    <a:pt x="35" y="289"/>
                  </a:lnTo>
                  <a:lnTo>
                    <a:pt x="29" y="283"/>
                  </a:lnTo>
                  <a:lnTo>
                    <a:pt x="26" y="279"/>
                  </a:lnTo>
                  <a:lnTo>
                    <a:pt x="23" y="276"/>
                  </a:lnTo>
                  <a:lnTo>
                    <a:pt x="21" y="271"/>
                  </a:lnTo>
                  <a:lnTo>
                    <a:pt x="20" y="267"/>
                  </a:lnTo>
                  <a:lnTo>
                    <a:pt x="18" y="264"/>
                  </a:lnTo>
                  <a:lnTo>
                    <a:pt x="16" y="260"/>
                  </a:lnTo>
                  <a:lnTo>
                    <a:pt x="14" y="255"/>
                  </a:lnTo>
                  <a:lnTo>
                    <a:pt x="13" y="252"/>
                  </a:lnTo>
                  <a:lnTo>
                    <a:pt x="11" y="248"/>
                  </a:lnTo>
                  <a:lnTo>
                    <a:pt x="8" y="244"/>
                  </a:lnTo>
                  <a:lnTo>
                    <a:pt x="7" y="239"/>
                  </a:lnTo>
                  <a:lnTo>
                    <a:pt x="7" y="235"/>
                  </a:lnTo>
                  <a:lnTo>
                    <a:pt x="4" y="230"/>
                  </a:lnTo>
                  <a:lnTo>
                    <a:pt x="4" y="226"/>
                  </a:lnTo>
                  <a:lnTo>
                    <a:pt x="2" y="222"/>
                  </a:lnTo>
                  <a:lnTo>
                    <a:pt x="2" y="217"/>
                  </a:lnTo>
                  <a:lnTo>
                    <a:pt x="1" y="213"/>
                  </a:lnTo>
                  <a:lnTo>
                    <a:pt x="1" y="209"/>
                  </a:lnTo>
                  <a:lnTo>
                    <a:pt x="0" y="204"/>
                  </a:lnTo>
                  <a:lnTo>
                    <a:pt x="0" y="200"/>
                  </a:lnTo>
                  <a:lnTo>
                    <a:pt x="0" y="195"/>
                  </a:lnTo>
                  <a:lnTo>
                    <a:pt x="0" y="191"/>
                  </a:lnTo>
                  <a:lnTo>
                    <a:pt x="0" y="187"/>
                  </a:lnTo>
                  <a:lnTo>
                    <a:pt x="0" y="182"/>
                  </a:lnTo>
                  <a:lnTo>
                    <a:pt x="0" y="176"/>
                  </a:lnTo>
                  <a:lnTo>
                    <a:pt x="0" y="172"/>
                  </a:lnTo>
                  <a:lnTo>
                    <a:pt x="0" y="168"/>
                  </a:lnTo>
                  <a:lnTo>
                    <a:pt x="0" y="163"/>
                  </a:lnTo>
                  <a:lnTo>
                    <a:pt x="0" y="159"/>
                  </a:lnTo>
                  <a:lnTo>
                    <a:pt x="1" y="153"/>
                  </a:lnTo>
                  <a:lnTo>
                    <a:pt x="1" y="149"/>
                  </a:lnTo>
                  <a:lnTo>
                    <a:pt x="2" y="146"/>
                  </a:lnTo>
                  <a:lnTo>
                    <a:pt x="2" y="140"/>
                  </a:lnTo>
                  <a:lnTo>
                    <a:pt x="4" y="136"/>
                  </a:lnTo>
                  <a:lnTo>
                    <a:pt x="4" y="131"/>
                  </a:lnTo>
                  <a:lnTo>
                    <a:pt x="7" y="127"/>
                  </a:lnTo>
                  <a:lnTo>
                    <a:pt x="7" y="122"/>
                  </a:lnTo>
                  <a:lnTo>
                    <a:pt x="8" y="119"/>
                  </a:lnTo>
                  <a:lnTo>
                    <a:pt x="11" y="115"/>
                  </a:lnTo>
                  <a:lnTo>
                    <a:pt x="13" y="111"/>
                  </a:lnTo>
                  <a:lnTo>
                    <a:pt x="14" y="106"/>
                  </a:lnTo>
                  <a:lnTo>
                    <a:pt x="16" y="102"/>
                  </a:lnTo>
                  <a:lnTo>
                    <a:pt x="18" y="99"/>
                  </a:lnTo>
                  <a:lnTo>
                    <a:pt x="20" y="95"/>
                  </a:lnTo>
                  <a:lnTo>
                    <a:pt x="21" y="92"/>
                  </a:lnTo>
                  <a:lnTo>
                    <a:pt x="23" y="87"/>
                  </a:lnTo>
                  <a:lnTo>
                    <a:pt x="26" y="83"/>
                  </a:lnTo>
                  <a:lnTo>
                    <a:pt x="29" y="80"/>
                  </a:lnTo>
                  <a:lnTo>
                    <a:pt x="30" y="76"/>
                  </a:lnTo>
                  <a:lnTo>
                    <a:pt x="35" y="73"/>
                  </a:lnTo>
                  <a:lnTo>
                    <a:pt x="36" y="68"/>
                  </a:lnTo>
                  <a:lnTo>
                    <a:pt x="39" y="65"/>
                  </a:lnTo>
                  <a:lnTo>
                    <a:pt x="45" y="60"/>
                  </a:lnTo>
                  <a:lnTo>
                    <a:pt x="51" y="54"/>
                  </a:lnTo>
                  <a:lnTo>
                    <a:pt x="56" y="46"/>
                  </a:lnTo>
                  <a:lnTo>
                    <a:pt x="64" y="41"/>
                  </a:lnTo>
                  <a:lnTo>
                    <a:pt x="67" y="38"/>
                  </a:lnTo>
                  <a:lnTo>
                    <a:pt x="70" y="35"/>
                  </a:lnTo>
                  <a:lnTo>
                    <a:pt x="74" y="33"/>
                  </a:lnTo>
                  <a:lnTo>
                    <a:pt x="78" y="30"/>
                  </a:lnTo>
                  <a:lnTo>
                    <a:pt x="81" y="29"/>
                  </a:lnTo>
                  <a:lnTo>
                    <a:pt x="86" y="26"/>
                  </a:lnTo>
                  <a:lnTo>
                    <a:pt x="89" y="23"/>
                  </a:lnTo>
                  <a:lnTo>
                    <a:pt x="93" y="22"/>
                  </a:lnTo>
                  <a:lnTo>
                    <a:pt x="97" y="19"/>
                  </a:lnTo>
                  <a:lnTo>
                    <a:pt x="100" y="17"/>
                  </a:lnTo>
                  <a:lnTo>
                    <a:pt x="105" y="16"/>
                  </a:lnTo>
                  <a:lnTo>
                    <a:pt x="109" y="14"/>
                  </a:lnTo>
                  <a:lnTo>
                    <a:pt x="113" y="11"/>
                  </a:lnTo>
                  <a:lnTo>
                    <a:pt x="116" y="10"/>
                  </a:lnTo>
                  <a:lnTo>
                    <a:pt x="121" y="9"/>
                  </a:lnTo>
                  <a:lnTo>
                    <a:pt x="125" y="7"/>
                  </a:lnTo>
                  <a:lnTo>
                    <a:pt x="129" y="6"/>
                  </a:lnTo>
                  <a:lnTo>
                    <a:pt x="134" y="6"/>
                  </a:lnTo>
                  <a:lnTo>
                    <a:pt x="138" y="4"/>
                  </a:lnTo>
                  <a:lnTo>
                    <a:pt x="143" y="4"/>
                  </a:lnTo>
                  <a:lnTo>
                    <a:pt x="147" y="3"/>
                  </a:lnTo>
                  <a:lnTo>
                    <a:pt x="151" y="1"/>
                  </a:lnTo>
                  <a:lnTo>
                    <a:pt x="156" y="1"/>
                  </a:lnTo>
                  <a:lnTo>
                    <a:pt x="160" y="1"/>
                  </a:lnTo>
                  <a:lnTo>
                    <a:pt x="164" y="0"/>
                  </a:lnTo>
                  <a:lnTo>
                    <a:pt x="170" y="0"/>
                  </a:lnTo>
                  <a:lnTo>
                    <a:pt x="175" y="0"/>
                  </a:lnTo>
                  <a:lnTo>
                    <a:pt x="179" y="0"/>
                  </a:lnTo>
                  <a:lnTo>
                    <a:pt x="183" y="0"/>
                  </a:lnTo>
                  <a:lnTo>
                    <a:pt x="188" y="0"/>
                  </a:lnTo>
                  <a:lnTo>
                    <a:pt x="192" y="0"/>
                  </a:lnTo>
                  <a:lnTo>
                    <a:pt x="197" y="1"/>
                  </a:lnTo>
                  <a:lnTo>
                    <a:pt x="202" y="1"/>
                  </a:lnTo>
                  <a:lnTo>
                    <a:pt x="207" y="1"/>
                  </a:lnTo>
                  <a:lnTo>
                    <a:pt x="211" y="3"/>
                  </a:lnTo>
                  <a:lnTo>
                    <a:pt x="216" y="4"/>
                  </a:lnTo>
                  <a:lnTo>
                    <a:pt x="219" y="4"/>
                  </a:lnTo>
                  <a:lnTo>
                    <a:pt x="224" y="6"/>
                  </a:lnTo>
                  <a:lnTo>
                    <a:pt x="229" y="6"/>
                  </a:lnTo>
                  <a:lnTo>
                    <a:pt x="233" y="7"/>
                  </a:lnTo>
                  <a:lnTo>
                    <a:pt x="236" y="9"/>
                  </a:lnTo>
                  <a:lnTo>
                    <a:pt x="242" y="10"/>
                  </a:lnTo>
                  <a:lnTo>
                    <a:pt x="245" y="11"/>
                  </a:lnTo>
                  <a:lnTo>
                    <a:pt x="249" y="14"/>
                  </a:lnTo>
                  <a:lnTo>
                    <a:pt x="254" y="16"/>
                  </a:lnTo>
                  <a:lnTo>
                    <a:pt x="258" y="17"/>
                  </a:lnTo>
                  <a:lnTo>
                    <a:pt x="261" y="19"/>
                  </a:lnTo>
                  <a:lnTo>
                    <a:pt x="265" y="22"/>
                  </a:lnTo>
                  <a:lnTo>
                    <a:pt x="270" y="23"/>
                  </a:lnTo>
                  <a:lnTo>
                    <a:pt x="273" y="26"/>
                  </a:lnTo>
                  <a:lnTo>
                    <a:pt x="277" y="29"/>
                  </a:lnTo>
                  <a:lnTo>
                    <a:pt x="280" y="30"/>
                  </a:lnTo>
                  <a:lnTo>
                    <a:pt x="287" y="35"/>
                  </a:lnTo>
                  <a:lnTo>
                    <a:pt x="294" y="41"/>
                  </a:lnTo>
                  <a:lnTo>
                    <a:pt x="300" y="46"/>
                  </a:lnTo>
                  <a:lnTo>
                    <a:pt x="308" y="54"/>
                  </a:lnTo>
                  <a:lnTo>
                    <a:pt x="313" y="60"/>
                  </a:lnTo>
                  <a:lnTo>
                    <a:pt x="319" y="65"/>
                  </a:lnTo>
                  <a:lnTo>
                    <a:pt x="321" y="68"/>
                  </a:lnTo>
                  <a:lnTo>
                    <a:pt x="324" y="73"/>
                  </a:lnTo>
                  <a:lnTo>
                    <a:pt x="327" y="76"/>
                  </a:lnTo>
                  <a:lnTo>
                    <a:pt x="329" y="80"/>
                  </a:lnTo>
                  <a:lnTo>
                    <a:pt x="331" y="83"/>
                  </a:lnTo>
                  <a:lnTo>
                    <a:pt x="334" y="87"/>
                  </a:lnTo>
                  <a:lnTo>
                    <a:pt x="335" y="92"/>
                  </a:lnTo>
                  <a:lnTo>
                    <a:pt x="338" y="95"/>
                  </a:lnTo>
                  <a:lnTo>
                    <a:pt x="341" y="99"/>
                  </a:lnTo>
                  <a:lnTo>
                    <a:pt x="343" y="102"/>
                  </a:lnTo>
                  <a:lnTo>
                    <a:pt x="344" y="106"/>
                  </a:lnTo>
                  <a:lnTo>
                    <a:pt x="347" y="111"/>
                  </a:lnTo>
                  <a:lnTo>
                    <a:pt x="347" y="115"/>
                  </a:lnTo>
                  <a:lnTo>
                    <a:pt x="348" y="119"/>
                  </a:lnTo>
                  <a:lnTo>
                    <a:pt x="350" y="122"/>
                  </a:lnTo>
                  <a:lnTo>
                    <a:pt x="353" y="127"/>
                  </a:lnTo>
                  <a:lnTo>
                    <a:pt x="353" y="131"/>
                  </a:lnTo>
                  <a:lnTo>
                    <a:pt x="354" y="136"/>
                  </a:lnTo>
                  <a:lnTo>
                    <a:pt x="356" y="140"/>
                  </a:lnTo>
                  <a:lnTo>
                    <a:pt x="357" y="146"/>
                  </a:lnTo>
                  <a:lnTo>
                    <a:pt x="359" y="149"/>
                  </a:lnTo>
                  <a:lnTo>
                    <a:pt x="359" y="153"/>
                  </a:lnTo>
                  <a:lnTo>
                    <a:pt x="359" y="159"/>
                  </a:lnTo>
                  <a:lnTo>
                    <a:pt x="360" y="163"/>
                  </a:lnTo>
                  <a:lnTo>
                    <a:pt x="360" y="168"/>
                  </a:lnTo>
                  <a:lnTo>
                    <a:pt x="360" y="172"/>
                  </a:lnTo>
                  <a:lnTo>
                    <a:pt x="360" y="176"/>
                  </a:lnTo>
                  <a:lnTo>
                    <a:pt x="362" y="182"/>
                  </a:lnTo>
                  <a:lnTo>
                    <a:pt x="360" y="187"/>
                  </a:lnTo>
                  <a:lnTo>
                    <a:pt x="360" y="191"/>
                  </a:lnTo>
                  <a:lnTo>
                    <a:pt x="360" y="195"/>
                  </a:lnTo>
                  <a:lnTo>
                    <a:pt x="360" y="200"/>
                  </a:lnTo>
                  <a:lnTo>
                    <a:pt x="359" y="204"/>
                  </a:lnTo>
                  <a:lnTo>
                    <a:pt x="359" y="209"/>
                  </a:lnTo>
                  <a:lnTo>
                    <a:pt x="359" y="213"/>
                  </a:lnTo>
                  <a:lnTo>
                    <a:pt x="357" y="217"/>
                  </a:lnTo>
                  <a:lnTo>
                    <a:pt x="356" y="222"/>
                  </a:lnTo>
                  <a:lnTo>
                    <a:pt x="354" y="226"/>
                  </a:lnTo>
                  <a:lnTo>
                    <a:pt x="353" y="230"/>
                  </a:lnTo>
                  <a:lnTo>
                    <a:pt x="353" y="235"/>
                  </a:lnTo>
                  <a:lnTo>
                    <a:pt x="350" y="239"/>
                  </a:lnTo>
                  <a:lnTo>
                    <a:pt x="348" y="244"/>
                  </a:lnTo>
                  <a:lnTo>
                    <a:pt x="347" y="248"/>
                  </a:lnTo>
                  <a:lnTo>
                    <a:pt x="347" y="252"/>
                  </a:lnTo>
                  <a:lnTo>
                    <a:pt x="344" y="255"/>
                  </a:lnTo>
                  <a:lnTo>
                    <a:pt x="343" y="260"/>
                  </a:lnTo>
                  <a:lnTo>
                    <a:pt x="341" y="264"/>
                  </a:lnTo>
                  <a:lnTo>
                    <a:pt x="338" y="267"/>
                  </a:lnTo>
                  <a:lnTo>
                    <a:pt x="335" y="271"/>
                  </a:lnTo>
                  <a:lnTo>
                    <a:pt x="334" y="276"/>
                  </a:lnTo>
                  <a:lnTo>
                    <a:pt x="331" y="279"/>
                  </a:lnTo>
                  <a:lnTo>
                    <a:pt x="329" y="283"/>
                  </a:lnTo>
                  <a:lnTo>
                    <a:pt x="324" y="289"/>
                  </a:lnTo>
                  <a:lnTo>
                    <a:pt x="319" y="296"/>
                  </a:lnTo>
                  <a:lnTo>
                    <a:pt x="313" y="303"/>
                  </a:lnTo>
                  <a:lnTo>
                    <a:pt x="308" y="311"/>
                  </a:lnTo>
                  <a:lnTo>
                    <a:pt x="300" y="315"/>
                  </a:lnTo>
                  <a:lnTo>
                    <a:pt x="294" y="321"/>
                  </a:lnTo>
                  <a:lnTo>
                    <a:pt x="287" y="327"/>
                  </a:lnTo>
                  <a:lnTo>
                    <a:pt x="280" y="331"/>
                  </a:lnTo>
                  <a:lnTo>
                    <a:pt x="277" y="334"/>
                  </a:lnTo>
                  <a:lnTo>
                    <a:pt x="273" y="336"/>
                  </a:lnTo>
                  <a:lnTo>
                    <a:pt x="270" y="338"/>
                  </a:lnTo>
                  <a:lnTo>
                    <a:pt x="265" y="340"/>
                  </a:lnTo>
                  <a:lnTo>
                    <a:pt x="261" y="343"/>
                  </a:lnTo>
                  <a:lnTo>
                    <a:pt x="258" y="344"/>
                  </a:lnTo>
                  <a:lnTo>
                    <a:pt x="254" y="346"/>
                  </a:lnTo>
                  <a:lnTo>
                    <a:pt x="249" y="349"/>
                  </a:lnTo>
                  <a:lnTo>
                    <a:pt x="245" y="350"/>
                  </a:lnTo>
                  <a:lnTo>
                    <a:pt x="242" y="350"/>
                  </a:lnTo>
                  <a:lnTo>
                    <a:pt x="236" y="352"/>
                  </a:lnTo>
                  <a:lnTo>
                    <a:pt x="233" y="354"/>
                  </a:lnTo>
                  <a:lnTo>
                    <a:pt x="229" y="356"/>
                  </a:lnTo>
                  <a:lnTo>
                    <a:pt x="224" y="356"/>
                  </a:lnTo>
                  <a:lnTo>
                    <a:pt x="219" y="357"/>
                  </a:lnTo>
                  <a:lnTo>
                    <a:pt x="216" y="359"/>
                  </a:lnTo>
                  <a:lnTo>
                    <a:pt x="211" y="360"/>
                  </a:lnTo>
                  <a:lnTo>
                    <a:pt x="207" y="360"/>
                  </a:lnTo>
                  <a:lnTo>
                    <a:pt x="202" y="362"/>
                  </a:lnTo>
                  <a:lnTo>
                    <a:pt x="197" y="362"/>
                  </a:lnTo>
                  <a:lnTo>
                    <a:pt x="192" y="362"/>
                  </a:lnTo>
                  <a:lnTo>
                    <a:pt x="188" y="362"/>
                  </a:lnTo>
                  <a:lnTo>
                    <a:pt x="183" y="362"/>
                  </a:lnTo>
                  <a:lnTo>
                    <a:pt x="179" y="363"/>
                  </a:lnTo>
                  <a:lnTo>
                    <a:pt x="179" y="363"/>
                  </a:lnTo>
                  <a:close/>
                </a:path>
              </a:pathLst>
            </a:custGeom>
            <a:solidFill>
              <a:srgbClr val="FFF2CC"/>
            </a:solidFill>
            <a:ln w="9525">
              <a:noFill/>
              <a:round/>
              <a:headEnd/>
              <a:tailEnd/>
            </a:ln>
          </p:spPr>
          <p:txBody>
            <a:bodyPr/>
            <a:lstStyle/>
            <a:p>
              <a:endParaRPr lang="en-US" sz="1600" dirty="0">
                <a:latin typeface="Segoe" pitchFamily="34" charset="0"/>
              </a:endParaRPr>
            </a:p>
          </p:txBody>
        </p:sp>
        <p:sp>
          <p:nvSpPr>
            <p:cNvPr id="65783" name="Freeform 247"/>
            <p:cNvSpPr>
              <a:spLocks/>
            </p:cNvSpPr>
            <p:nvPr/>
          </p:nvSpPr>
          <p:spPr bwMode="auto">
            <a:xfrm>
              <a:off x="2047" y="3096"/>
              <a:ext cx="43" cy="44"/>
            </a:xfrm>
            <a:custGeom>
              <a:avLst/>
              <a:gdLst/>
              <a:ahLst/>
              <a:cxnLst>
                <a:cxn ang="0">
                  <a:pos x="85" y="73"/>
                </a:cxn>
                <a:cxn ang="0">
                  <a:pos x="57" y="42"/>
                </a:cxn>
                <a:cxn ang="0">
                  <a:pos x="70" y="37"/>
                </a:cxn>
                <a:cxn ang="0">
                  <a:pos x="65" y="35"/>
                </a:cxn>
                <a:cxn ang="0">
                  <a:pos x="60" y="33"/>
                </a:cxn>
                <a:cxn ang="0">
                  <a:pos x="57" y="33"/>
                </a:cxn>
                <a:cxn ang="0">
                  <a:pos x="56" y="32"/>
                </a:cxn>
                <a:cxn ang="0">
                  <a:pos x="53" y="30"/>
                </a:cxn>
                <a:cxn ang="0">
                  <a:pos x="49" y="30"/>
                </a:cxn>
                <a:cxn ang="0">
                  <a:pos x="73" y="26"/>
                </a:cxn>
                <a:cxn ang="0">
                  <a:pos x="70" y="23"/>
                </a:cxn>
                <a:cxn ang="0">
                  <a:pos x="69" y="21"/>
                </a:cxn>
                <a:cxn ang="0">
                  <a:pos x="65" y="19"/>
                </a:cxn>
                <a:cxn ang="0">
                  <a:pos x="62" y="17"/>
                </a:cxn>
                <a:cxn ang="0">
                  <a:pos x="57" y="17"/>
                </a:cxn>
                <a:cxn ang="0">
                  <a:pos x="53" y="16"/>
                </a:cxn>
                <a:cxn ang="0">
                  <a:pos x="47" y="16"/>
                </a:cxn>
                <a:cxn ang="0">
                  <a:pos x="43" y="16"/>
                </a:cxn>
                <a:cxn ang="0">
                  <a:pos x="70" y="11"/>
                </a:cxn>
                <a:cxn ang="0">
                  <a:pos x="66" y="7"/>
                </a:cxn>
                <a:cxn ang="0">
                  <a:pos x="62" y="5"/>
                </a:cxn>
                <a:cxn ang="0">
                  <a:pos x="56" y="2"/>
                </a:cxn>
                <a:cxn ang="0">
                  <a:pos x="50" y="1"/>
                </a:cxn>
                <a:cxn ang="0">
                  <a:pos x="43" y="0"/>
                </a:cxn>
                <a:cxn ang="0">
                  <a:pos x="37" y="1"/>
                </a:cxn>
                <a:cxn ang="0">
                  <a:pos x="31" y="2"/>
                </a:cxn>
                <a:cxn ang="0">
                  <a:pos x="25" y="5"/>
                </a:cxn>
                <a:cxn ang="0">
                  <a:pos x="21" y="2"/>
                </a:cxn>
                <a:cxn ang="0">
                  <a:pos x="18" y="2"/>
                </a:cxn>
                <a:cxn ang="0">
                  <a:pos x="14" y="2"/>
                </a:cxn>
                <a:cxn ang="0">
                  <a:pos x="11" y="2"/>
                </a:cxn>
                <a:cxn ang="0">
                  <a:pos x="6" y="4"/>
                </a:cxn>
                <a:cxn ang="0">
                  <a:pos x="3" y="5"/>
                </a:cxn>
                <a:cxn ang="0">
                  <a:pos x="2" y="7"/>
                </a:cxn>
                <a:cxn ang="0">
                  <a:pos x="0" y="10"/>
                </a:cxn>
                <a:cxn ang="0">
                  <a:pos x="12" y="14"/>
                </a:cxn>
                <a:cxn ang="0">
                  <a:pos x="16" y="45"/>
                </a:cxn>
                <a:cxn ang="0">
                  <a:pos x="19" y="45"/>
                </a:cxn>
                <a:cxn ang="0">
                  <a:pos x="22" y="61"/>
                </a:cxn>
                <a:cxn ang="0">
                  <a:pos x="35" y="56"/>
                </a:cxn>
                <a:cxn ang="0">
                  <a:pos x="37" y="87"/>
                </a:cxn>
                <a:cxn ang="0">
                  <a:pos x="85" y="73"/>
                </a:cxn>
                <a:cxn ang="0">
                  <a:pos x="85" y="73"/>
                </a:cxn>
              </a:cxnLst>
              <a:rect l="0" t="0" r="r" b="b"/>
              <a:pathLst>
                <a:path w="85" h="87">
                  <a:moveTo>
                    <a:pt x="85" y="73"/>
                  </a:moveTo>
                  <a:lnTo>
                    <a:pt x="57" y="42"/>
                  </a:lnTo>
                  <a:lnTo>
                    <a:pt x="70" y="37"/>
                  </a:lnTo>
                  <a:lnTo>
                    <a:pt x="65" y="35"/>
                  </a:lnTo>
                  <a:lnTo>
                    <a:pt x="60" y="33"/>
                  </a:lnTo>
                  <a:lnTo>
                    <a:pt x="57" y="33"/>
                  </a:lnTo>
                  <a:lnTo>
                    <a:pt x="56" y="32"/>
                  </a:lnTo>
                  <a:lnTo>
                    <a:pt x="53" y="30"/>
                  </a:lnTo>
                  <a:lnTo>
                    <a:pt x="49" y="30"/>
                  </a:lnTo>
                  <a:lnTo>
                    <a:pt x="73" y="26"/>
                  </a:lnTo>
                  <a:lnTo>
                    <a:pt x="70" y="23"/>
                  </a:lnTo>
                  <a:lnTo>
                    <a:pt x="69" y="21"/>
                  </a:lnTo>
                  <a:lnTo>
                    <a:pt x="65" y="19"/>
                  </a:lnTo>
                  <a:lnTo>
                    <a:pt x="62" y="17"/>
                  </a:lnTo>
                  <a:lnTo>
                    <a:pt x="57" y="17"/>
                  </a:lnTo>
                  <a:lnTo>
                    <a:pt x="53" y="16"/>
                  </a:lnTo>
                  <a:lnTo>
                    <a:pt x="47" y="16"/>
                  </a:lnTo>
                  <a:lnTo>
                    <a:pt x="43" y="16"/>
                  </a:lnTo>
                  <a:lnTo>
                    <a:pt x="70" y="11"/>
                  </a:lnTo>
                  <a:lnTo>
                    <a:pt x="66" y="7"/>
                  </a:lnTo>
                  <a:lnTo>
                    <a:pt x="62" y="5"/>
                  </a:lnTo>
                  <a:lnTo>
                    <a:pt x="56" y="2"/>
                  </a:lnTo>
                  <a:lnTo>
                    <a:pt x="50" y="1"/>
                  </a:lnTo>
                  <a:lnTo>
                    <a:pt x="43" y="0"/>
                  </a:lnTo>
                  <a:lnTo>
                    <a:pt x="37" y="1"/>
                  </a:lnTo>
                  <a:lnTo>
                    <a:pt x="31" y="2"/>
                  </a:lnTo>
                  <a:lnTo>
                    <a:pt x="25" y="5"/>
                  </a:lnTo>
                  <a:lnTo>
                    <a:pt x="21" y="2"/>
                  </a:lnTo>
                  <a:lnTo>
                    <a:pt x="18" y="2"/>
                  </a:lnTo>
                  <a:lnTo>
                    <a:pt x="14" y="2"/>
                  </a:lnTo>
                  <a:lnTo>
                    <a:pt x="11" y="2"/>
                  </a:lnTo>
                  <a:lnTo>
                    <a:pt x="6" y="4"/>
                  </a:lnTo>
                  <a:lnTo>
                    <a:pt x="3" y="5"/>
                  </a:lnTo>
                  <a:lnTo>
                    <a:pt x="2" y="7"/>
                  </a:lnTo>
                  <a:lnTo>
                    <a:pt x="0" y="10"/>
                  </a:lnTo>
                  <a:lnTo>
                    <a:pt x="12" y="14"/>
                  </a:lnTo>
                  <a:lnTo>
                    <a:pt x="16" y="45"/>
                  </a:lnTo>
                  <a:lnTo>
                    <a:pt x="19" y="45"/>
                  </a:lnTo>
                  <a:lnTo>
                    <a:pt x="22" y="61"/>
                  </a:lnTo>
                  <a:lnTo>
                    <a:pt x="35" y="56"/>
                  </a:lnTo>
                  <a:lnTo>
                    <a:pt x="37" y="87"/>
                  </a:lnTo>
                  <a:lnTo>
                    <a:pt x="85" y="73"/>
                  </a:lnTo>
                  <a:lnTo>
                    <a:pt x="85" y="73"/>
                  </a:lnTo>
                  <a:close/>
                </a:path>
              </a:pathLst>
            </a:custGeom>
            <a:solidFill>
              <a:srgbClr val="000000"/>
            </a:solidFill>
            <a:ln w="9525">
              <a:noFill/>
              <a:round/>
              <a:headEnd/>
              <a:tailEnd/>
            </a:ln>
          </p:spPr>
          <p:txBody>
            <a:bodyPr/>
            <a:lstStyle/>
            <a:p>
              <a:endParaRPr lang="en-US" sz="1600" dirty="0">
                <a:latin typeface="Segoe" pitchFamily="34" charset="0"/>
              </a:endParaRPr>
            </a:p>
          </p:txBody>
        </p:sp>
        <p:sp>
          <p:nvSpPr>
            <p:cNvPr id="65784" name="Freeform 248"/>
            <p:cNvSpPr>
              <a:spLocks/>
            </p:cNvSpPr>
            <p:nvPr/>
          </p:nvSpPr>
          <p:spPr bwMode="auto">
            <a:xfrm>
              <a:off x="1973" y="3237"/>
              <a:ext cx="164" cy="110"/>
            </a:xfrm>
            <a:custGeom>
              <a:avLst/>
              <a:gdLst/>
              <a:ahLst/>
              <a:cxnLst>
                <a:cxn ang="0">
                  <a:pos x="201" y="0"/>
                </a:cxn>
                <a:cxn ang="0">
                  <a:pos x="191" y="4"/>
                </a:cxn>
                <a:cxn ang="0">
                  <a:pos x="179" y="11"/>
                </a:cxn>
                <a:cxn ang="0">
                  <a:pos x="162" y="20"/>
                </a:cxn>
                <a:cxn ang="0">
                  <a:pos x="144" y="30"/>
                </a:cxn>
                <a:cxn ang="0">
                  <a:pos x="124" y="41"/>
                </a:cxn>
                <a:cxn ang="0">
                  <a:pos x="103" y="54"/>
                </a:cxn>
                <a:cxn ang="0">
                  <a:pos x="86" y="68"/>
                </a:cxn>
                <a:cxn ang="0">
                  <a:pos x="68" y="80"/>
                </a:cxn>
                <a:cxn ang="0">
                  <a:pos x="55" y="95"/>
                </a:cxn>
                <a:cxn ang="0">
                  <a:pos x="43" y="108"/>
                </a:cxn>
                <a:cxn ang="0">
                  <a:pos x="35" y="122"/>
                </a:cxn>
                <a:cxn ang="0">
                  <a:pos x="27" y="135"/>
                </a:cxn>
                <a:cxn ang="0">
                  <a:pos x="20" y="149"/>
                </a:cxn>
                <a:cxn ang="0">
                  <a:pos x="14" y="162"/>
                </a:cxn>
                <a:cxn ang="0">
                  <a:pos x="11" y="175"/>
                </a:cxn>
                <a:cxn ang="0">
                  <a:pos x="5" y="185"/>
                </a:cxn>
                <a:cxn ang="0">
                  <a:pos x="2" y="200"/>
                </a:cxn>
                <a:cxn ang="0">
                  <a:pos x="0" y="208"/>
                </a:cxn>
                <a:cxn ang="0">
                  <a:pos x="4" y="211"/>
                </a:cxn>
                <a:cxn ang="0">
                  <a:pos x="13" y="213"/>
                </a:cxn>
                <a:cxn ang="0">
                  <a:pos x="27" y="214"/>
                </a:cxn>
                <a:cxn ang="0">
                  <a:pos x="45" y="216"/>
                </a:cxn>
                <a:cxn ang="0">
                  <a:pos x="59" y="217"/>
                </a:cxn>
                <a:cxn ang="0">
                  <a:pos x="70" y="213"/>
                </a:cxn>
                <a:cxn ang="0">
                  <a:pos x="77" y="195"/>
                </a:cxn>
                <a:cxn ang="0">
                  <a:pos x="83" y="175"/>
                </a:cxn>
                <a:cxn ang="0">
                  <a:pos x="86" y="157"/>
                </a:cxn>
                <a:cxn ang="0">
                  <a:pos x="56" y="157"/>
                </a:cxn>
                <a:cxn ang="0">
                  <a:pos x="127" y="115"/>
                </a:cxn>
                <a:cxn ang="0">
                  <a:pos x="121" y="125"/>
                </a:cxn>
                <a:cxn ang="0">
                  <a:pos x="115" y="138"/>
                </a:cxn>
                <a:cxn ang="0">
                  <a:pos x="110" y="153"/>
                </a:cxn>
                <a:cxn ang="0">
                  <a:pos x="106" y="169"/>
                </a:cxn>
                <a:cxn ang="0">
                  <a:pos x="105" y="189"/>
                </a:cxn>
                <a:cxn ang="0">
                  <a:pos x="103" y="204"/>
                </a:cxn>
                <a:cxn ang="0">
                  <a:pos x="106" y="213"/>
                </a:cxn>
                <a:cxn ang="0">
                  <a:pos x="118" y="211"/>
                </a:cxn>
                <a:cxn ang="0">
                  <a:pos x="134" y="208"/>
                </a:cxn>
                <a:cxn ang="0">
                  <a:pos x="150" y="203"/>
                </a:cxn>
                <a:cxn ang="0">
                  <a:pos x="166" y="197"/>
                </a:cxn>
                <a:cxn ang="0">
                  <a:pos x="179" y="191"/>
                </a:cxn>
                <a:cxn ang="0">
                  <a:pos x="178" y="179"/>
                </a:cxn>
                <a:cxn ang="0">
                  <a:pos x="173" y="163"/>
                </a:cxn>
                <a:cxn ang="0">
                  <a:pos x="144" y="168"/>
                </a:cxn>
                <a:cxn ang="0">
                  <a:pos x="156" y="162"/>
                </a:cxn>
                <a:cxn ang="0">
                  <a:pos x="173" y="153"/>
                </a:cxn>
                <a:cxn ang="0">
                  <a:pos x="185" y="147"/>
                </a:cxn>
                <a:cxn ang="0">
                  <a:pos x="195" y="143"/>
                </a:cxn>
                <a:cxn ang="0">
                  <a:pos x="207" y="135"/>
                </a:cxn>
                <a:cxn ang="0">
                  <a:pos x="220" y="130"/>
                </a:cxn>
                <a:cxn ang="0">
                  <a:pos x="232" y="121"/>
                </a:cxn>
                <a:cxn ang="0">
                  <a:pos x="243" y="112"/>
                </a:cxn>
                <a:cxn ang="0">
                  <a:pos x="256" y="105"/>
                </a:cxn>
                <a:cxn ang="0">
                  <a:pos x="268" y="96"/>
                </a:cxn>
                <a:cxn ang="0">
                  <a:pos x="278" y="86"/>
                </a:cxn>
                <a:cxn ang="0">
                  <a:pos x="290" y="76"/>
                </a:cxn>
                <a:cxn ang="0">
                  <a:pos x="299" y="65"/>
                </a:cxn>
                <a:cxn ang="0">
                  <a:pos x="309" y="55"/>
                </a:cxn>
                <a:cxn ang="0">
                  <a:pos x="316" y="43"/>
                </a:cxn>
                <a:cxn ang="0">
                  <a:pos x="324" y="32"/>
                </a:cxn>
                <a:cxn ang="0">
                  <a:pos x="328" y="25"/>
                </a:cxn>
              </a:cxnLst>
              <a:rect l="0" t="0" r="r" b="b"/>
              <a:pathLst>
                <a:path w="328" h="219">
                  <a:moveTo>
                    <a:pt x="328" y="25"/>
                  </a:moveTo>
                  <a:lnTo>
                    <a:pt x="204" y="0"/>
                  </a:lnTo>
                  <a:lnTo>
                    <a:pt x="201" y="0"/>
                  </a:lnTo>
                  <a:lnTo>
                    <a:pt x="198" y="3"/>
                  </a:lnTo>
                  <a:lnTo>
                    <a:pt x="195" y="4"/>
                  </a:lnTo>
                  <a:lnTo>
                    <a:pt x="191" y="4"/>
                  </a:lnTo>
                  <a:lnTo>
                    <a:pt x="188" y="7"/>
                  </a:lnTo>
                  <a:lnTo>
                    <a:pt x="183" y="10"/>
                  </a:lnTo>
                  <a:lnTo>
                    <a:pt x="179" y="11"/>
                  </a:lnTo>
                  <a:lnTo>
                    <a:pt x="173" y="14"/>
                  </a:lnTo>
                  <a:lnTo>
                    <a:pt x="167" y="16"/>
                  </a:lnTo>
                  <a:lnTo>
                    <a:pt x="162" y="20"/>
                  </a:lnTo>
                  <a:lnTo>
                    <a:pt x="156" y="22"/>
                  </a:lnTo>
                  <a:lnTo>
                    <a:pt x="150" y="26"/>
                  </a:lnTo>
                  <a:lnTo>
                    <a:pt x="144" y="30"/>
                  </a:lnTo>
                  <a:lnTo>
                    <a:pt x="138" y="33"/>
                  </a:lnTo>
                  <a:lnTo>
                    <a:pt x="131" y="38"/>
                  </a:lnTo>
                  <a:lnTo>
                    <a:pt x="124" y="41"/>
                  </a:lnTo>
                  <a:lnTo>
                    <a:pt x="118" y="45"/>
                  </a:lnTo>
                  <a:lnTo>
                    <a:pt x="110" y="49"/>
                  </a:lnTo>
                  <a:lnTo>
                    <a:pt x="103" y="54"/>
                  </a:lnTo>
                  <a:lnTo>
                    <a:pt x="97" y="58"/>
                  </a:lnTo>
                  <a:lnTo>
                    <a:pt x="91" y="62"/>
                  </a:lnTo>
                  <a:lnTo>
                    <a:pt x="86" y="68"/>
                  </a:lnTo>
                  <a:lnTo>
                    <a:pt x="78" y="71"/>
                  </a:lnTo>
                  <a:lnTo>
                    <a:pt x="73" y="77"/>
                  </a:lnTo>
                  <a:lnTo>
                    <a:pt x="68" y="80"/>
                  </a:lnTo>
                  <a:lnTo>
                    <a:pt x="64" y="86"/>
                  </a:lnTo>
                  <a:lnTo>
                    <a:pt x="58" y="90"/>
                  </a:lnTo>
                  <a:lnTo>
                    <a:pt x="55" y="95"/>
                  </a:lnTo>
                  <a:lnTo>
                    <a:pt x="51" y="99"/>
                  </a:lnTo>
                  <a:lnTo>
                    <a:pt x="48" y="105"/>
                  </a:lnTo>
                  <a:lnTo>
                    <a:pt x="43" y="108"/>
                  </a:lnTo>
                  <a:lnTo>
                    <a:pt x="40" y="112"/>
                  </a:lnTo>
                  <a:lnTo>
                    <a:pt x="37" y="118"/>
                  </a:lnTo>
                  <a:lnTo>
                    <a:pt x="35" y="122"/>
                  </a:lnTo>
                  <a:lnTo>
                    <a:pt x="32" y="127"/>
                  </a:lnTo>
                  <a:lnTo>
                    <a:pt x="29" y="131"/>
                  </a:lnTo>
                  <a:lnTo>
                    <a:pt x="27" y="135"/>
                  </a:lnTo>
                  <a:lnTo>
                    <a:pt x="24" y="140"/>
                  </a:lnTo>
                  <a:lnTo>
                    <a:pt x="23" y="144"/>
                  </a:lnTo>
                  <a:lnTo>
                    <a:pt x="20" y="149"/>
                  </a:lnTo>
                  <a:lnTo>
                    <a:pt x="18" y="153"/>
                  </a:lnTo>
                  <a:lnTo>
                    <a:pt x="17" y="157"/>
                  </a:lnTo>
                  <a:lnTo>
                    <a:pt x="14" y="162"/>
                  </a:lnTo>
                  <a:lnTo>
                    <a:pt x="13" y="166"/>
                  </a:lnTo>
                  <a:lnTo>
                    <a:pt x="11" y="170"/>
                  </a:lnTo>
                  <a:lnTo>
                    <a:pt x="11" y="175"/>
                  </a:lnTo>
                  <a:lnTo>
                    <a:pt x="8" y="178"/>
                  </a:lnTo>
                  <a:lnTo>
                    <a:pt x="7" y="182"/>
                  </a:lnTo>
                  <a:lnTo>
                    <a:pt x="5" y="185"/>
                  </a:lnTo>
                  <a:lnTo>
                    <a:pt x="5" y="188"/>
                  </a:lnTo>
                  <a:lnTo>
                    <a:pt x="2" y="194"/>
                  </a:lnTo>
                  <a:lnTo>
                    <a:pt x="2" y="200"/>
                  </a:lnTo>
                  <a:lnTo>
                    <a:pt x="1" y="204"/>
                  </a:lnTo>
                  <a:lnTo>
                    <a:pt x="0" y="207"/>
                  </a:lnTo>
                  <a:lnTo>
                    <a:pt x="0" y="208"/>
                  </a:lnTo>
                  <a:lnTo>
                    <a:pt x="0" y="210"/>
                  </a:lnTo>
                  <a:lnTo>
                    <a:pt x="1" y="210"/>
                  </a:lnTo>
                  <a:lnTo>
                    <a:pt x="4" y="211"/>
                  </a:lnTo>
                  <a:lnTo>
                    <a:pt x="5" y="211"/>
                  </a:lnTo>
                  <a:lnTo>
                    <a:pt x="10" y="211"/>
                  </a:lnTo>
                  <a:lnTo>
                    <a:pt x="13" y="213"/>
                  </a:lnTo>
                  <a:lnTo>
                    <a:pt x="17" y="213"/>
                  </a:lnTo>
                  <a:lnTo>
                    <a:pt x="21" y="213"/>
                  </a:lnTo>
                  <a:lnTo>
                    <a:pt x="27" y="214"/>
                  </a:lnTo>
                  <a:lnTo>
                    <a:pt x="33" y="214"/>
                  </a:lnTo>
                  <a:lnTo>
                    <a:pt x="39" y="216"/>
                  </a:lnTo>
                  <a:lnTo>
                    <a:pt x="45" y="216"/>
                  </a:lnTo>
                  <a:lnTo>
                    <a:pt x="51" y="217"/>
                  </a:lnTo>
                  <a:lnTo>
                    <a:pt x="55" y="217"/>
                  </a:lnTo>
                  <a:lnTo>
                    <a:pt x="59" y="217"/>
                  </a:lnTo>
                  <a:lnTo>
                    <a:pt x="62" y="217"/>
                  </a:lnTo>
                  <a:lnTo>
                    <a:pt x="67" y="219"/>
                  </a:lnTo>
                  <a:lnTo>
                    <a:pt x="70" y="213"/>
                  </a:lnTo>
                  <a:lnTo>
                    <a:pt x="73" y="207"/>
                  </a:lnTo>
                  <a:lnTo>
                    <a:pt x="74" y="201"/>
                  </a:lnTo>
                  <a:lnTo>
                    <a:pt x="77" y="195"/>
                  </a:lnTo>
                  <a:lnTo>
                    <a:pt x="78" y="188"/>
                  </a:lnTo>
                  <a:lnTo>
                    <a:pt x="80" y="182"/>
                  </a:lnTo>
                  <a:lnTo>
                    <a:pt x="83" y="175"/>
                  </a:lnTo>
                  <a:lnTo>
                    <a:pt x="84" y="169"/>
                  </a:lnTo>
                  <a:lnTo>
                    <a:pt x="84" y="163"/>
                  </a:lnTo>
                  <a:lnTo>
                    <a:pt x="86" y="157"/>
                  </a:lnTo>
                  <a:lnTo>
                    <a:pt x="86" y="153"/>
                  </a:lnTo>
                  <a:lnTo>
                    <a:pt x="87" y="149"/>
                  </a:lnTo>
                  <a:lnTo>
                    <a:pt x="56" y="157"/>
                  </a:lnTo>
                  <a:lnTo>
                    <a:pt x="131" y="109"/>
                  </a:lnTo>
                  <a:lnTo>
                    <a:pt x="128" y="112"/>
                  </a:lnTo>
                  <a:lnTo>
                    <a:pt x="127" y="115"/>
                  </a:lnTo>
                  <a:lnTo>
                    <a:pt x="125" y="118"/>
                  </a:lnTo>
                  <a:lnTo>
                    <a:pt x="124" y="122"/>
                  </a:lnTo>
                  <a:lnTo>
                    <a:pt x="121" y="125"/>
                  </a:lnTo>
                  <a:lnTo>
                    <a:pt x="119" y="130"/>
                  </a:lnTo>
                  <a:lnTo>
                    <a:pt x="118" y="134"/>
                  </a:lnTo>
                  <a:lnTo>
                    <a:pt x="115" y="138"/>
                  </a:lnTo>
                  <a:lnTo>
                    <a:pt x="113" y="143"/>
                  </a:lnTo>
                  <a:lnTo>
                    <a:pt x="112" y="147"/>
                  </a:lnTo>
                  <a:lnTo>
                    <a:pt x="110" y="153"/>
                  </a:lnTo>
                  <a:lnTo>
                    <a:pt x="109" y="159"/>
                  </a:lnTo>
                  <a:lnTo>
                    <a:pt x="106" y="163"/>
                  </a:lnTo>
                  <a:lnTo>
                    <a:pt x="106" y="169"/>
                  </a:lnTo>
                  <a:lnTo>
                    <a:pt x="105" y="176"/>
                  </a:lnTo>
                  <a:lnTo>
                    <a:pt x="105" y="184"/>
                  </a:lnTo>
                  <a:lnTo>
                    <a:pt x="105" y="189"/>
                  </a:lnTo>
                  <a:lnTo>
                    <a:pt x="103" y="197"/>
                  </a:lnTo>
                  <a:lnTo>
                    <a:pt x="103" y="201"/>
                  </a:lnTo>
                  <a:lnTo>
                    <a:pt x="103" y="204"/>
                  </a:lnTo>
                  <a:lnTo>
                    <a:pt x="103" y="208"/>
                  </a:lnTo>
                  <a:lnTo>
                    <a:pt x="105" y="213"/>
                  </a:lnTo>
                  <a:lnTo>
                    <a:pt x="106" y="213"/>
                  </a:lnTo>
                  <a:lnTo>
                    <a:pt x="109" y="213"/>
                  </a:lnTo>
                  <a:lnTo>
                    <a:pt x="113" y="211"/>
                  </a:lnTo>
                  <a:lnTo>
                    <a:pt x="118" y="211"/>
                  </a:lnTo>
                  <a:lnTo>
                    <a:pt x="122" y="210"/>
                  </a:lnTo>
                  <a:lnTo>
                    <a:pt x="128" y="210"/>
                  </a:lnTo>
                  <a:lnTo>
                    <a:pt x="134" y="208"/>
                  </a:lnTo>
                  <a:lnTo>
                    <a:pt x="140" y="207"/>
                  </a:lnTo>
                  <a:lnTo>
                    <a:pt x="145" y="204"/>
                  </a:lnTo>
                  <a:lnTo>
                    <a:pt x="150" y="203"/>
                  </a:lnTo>
                  <a:lnTo>
                    <a:pt x="156" y="201"/>
                  </a:lnTo>
                  <a:lnTo>
                    <a:pt x="162" y="198"/>
                  </a:lnTo>
                  <a:lnTo>
                    <a:pt x="166" y="197"/>
                  </a:lnTo>
                  <a:lnTo>
                    <a:pt x="170" y="195"/>
                  </a:lnTo>
                  <a:lnTo>
                    <a:pt x="175" y="192"/>
                  </a:lnTo>
                  <a:lnTo>
                    <a:pt x="179" y="191"/>
                  </a:lnTo>
                  <a:lnTo>
                    <a:pt x="179" y="187"/>
                  </a:lnTo>
                  <a:lnTo>
                    <a:pt x="178" y="184"/>
                  </a:lnTo>
                  <a:lnTo>
                    <a:pt x="178" y="179"/>
                  </a:lnTo>
                  <a:lnTo>
                    <a:pt x="176" y="176"/>
                  </a:lnTo>
                  <a:lnTo>
                    <a:pt x="175" y="169"/>
                  </a:lnTo>
                  <a:lnTo>
                    <a:pt x="173" y="163"/>
                  </a:lnTo>
                  <a:lnTo>
                    <a:pt x="138" y="172"/>
                  </a:lnTo>
                  <a:lnTo>
                    <a:pt x="140" y="170"/>
                  </a:lnTo>
                  <a:lnTo>
                    <a:pt x="144" y="168"/>
                  </a:lnTo>
                  <a:lnTo>
                    <a:pt x="147" y="166"/>
                  </a:lnTo>
                  <a:lnTo>
                    <a:pt x="151" y="165"/>
                  </a:lnTo>
                  <a:lnTo>
                    <a:pt x="156" y="162"/>
                  </a:lnTo>
                  <a:lnTo>
                    <a:pt x="162" y="160"/>
                  </a:lnTo>
                  <a:lnTo>
                    <a:pt x="167" y="157"/>
                  </a:lnTo>
                  <a:lnTo>
                    <a:pt x="173" y="153"/>
                  </a:lnTo>
                  <a:lnTo>
                    <a:pt x="178" y="152"/>
                  </a:lnTo>
                  <a:lnTo>
                    <a:pt x="181" y="150"/>
                  </a:lnTo>
                  <a:lnTo>
                    <a:pt x="185" y="147"/>
                  </a:lnTo>
                  <a:lnTo>
                    <a:pt x="188" y="146"/>
                  </a:lnTo>
                  <a:lnTo>
                    <a:pt x="191" y="144"/>
                  </a:lnTo>
                  <a:lnTo>
                    <a:pt x="195" y="143"/>
                  </a:lnTo>
                  <a:lnTo>
                    <a:pt x="200" y="140"/>
                  </a:lnTo>
                  <a:lnTo>
                    <a:pt x="202" y="138"/>
                  </a:lnTo>
                  <a:lnTo>
                    <a:pt x="207" y="135"/>
                  </a:lnTo>
                  <a:lnTo>
                    <a:pt x="211" y="134"/>
                  </a:lnTo>
                  <a:lnTo>
                    <a:pt x="216" y="131"/>
                  </a:lnTo>
                  <a:lnTo>
                    <a:pt x="220" y="130"/>
                  </a:lnTo>
                  <a:lnTo>
                    <a:pt x="224" y="127"/>
                  </a:lnTo>
                  <a:lnTo>
                    <a:pt x="227" y="124"/>
                  </a:lnTo>
                  <a:lnTo>
                    <a:pt x="232" y="121"/>
                  </a:lnTo>
                  <a:lnTo>
                    <a:pt x="235" y="118"/>
                  </a:lnTo>
                  <a:lnTo>
                    <a:pt x="239" y="115"/>
                  </a:lnTo>
                  <a:lnTo>
                    <a:pt x="243" y="112"/>
                  </a:lnTo>
                  <a:lnTo>
                    <a:pt x="248" y="111"/>
                  </a:lnTo>
                  <a:lnTo>
                    <a:pt x="252" y="108"/>
                  </a:lnTo>
                  <a:lnTo>
                    <a:pt x="256" y="105"/>
                  </a:lnTo>
                  <a:lnTo>
                    <a:pt x="259" y="102"/>
                  </a:lnTo>
                  <a:lnTo>
                    <a:pt x="264" y="98"/>
                  </a:lnTo>
                  <a:lnTo>
                    <a:pt x="268" y="96"/>
                  </a:lnTo>
                  <a:lnTo>
                    <a:pt x="271" y="92"/>
                  </a:lnTo>
                  <a:lnTo>
                    <a:pt x="275" y="89"/>
                  </a:lnTo>
                  <a:lnTo>
                    <a:pt x="278" y="86"/>
                  </a:lnTo>
                  <a:lnTo>
                    <a:pt x="283" y="83"/>
                  </a:lnTo>
                  <a:lnTo>
                    <a:pt x="286" y="79"/>
                  </a:lnTo>
                  <a:lnTo>
                    <a:pt x="290" y="76"/>
                  </a:lnTo>
                  <a:lnTo>
                    <a:pt x="293" y="73"/>
                  </a:lnTo>
                  <a:lnTo>
                    <a:pt x="296" y="68"/>
                  </a:lnTo>
                  <a:lnTo>
                    <a:pt x="299" y="65"/>
                  </a:lnTo>
                  <a:lnTo>
                    <a:pt x="302" y="62"/>
                  </a:lnTo>
                  <a:lnTo>
                    <a:pt x="306" y="58"/>
                  </a:lnTo>
                  <a:lnTo>
                    <a:pt x="309" y="55"/>
                  </a:lnTo>
                  <a:lnTo>
                    <a:pt x="312" y="51"/>
                  </a:lnTo>
                  <a:lnTo>
                    <a:pt x="313" y="46"/>
                  </a:lnTo>
                  <a:lnTo>
                    <a:pt x="316" y="43"/>
                  </a:lnTo>
                  <a:lnTo>
                    <a:pt x="319" y="39"/>
                  </a:lnTo>
                  <a:lnTo>
                    <a:pt x="321" y="36"/>
                  </a:lnTo>
                  <a:lnTo>
                    <a:pt x="324" y="32"/>
                  </a:lnTo>
                  <a:lnTo>
                    <a:pt x="325" y="27"/>
                  </a:lnTo>
                  <a:lnTo>
                    <a:pt x="328" y="25"/>
                  </a:lnTo>
                  <a:lnTo>
                    <a:pt x="328" y="25"/>
                  </a:lnTo>
                  <a:close/>
                </a:path>
              </a:pathLst>
            </a:custGeom>
            <a:solidFill>
              <a:srgbClr val="000000"/>
            </a:solidFill>
            <a:ln w="9525">
              <a:noFill/>
              <a:round/>
              <a:headEnd/>
              <a:tailEnd/>
            </a:ln>
          </p:spPr>
          <p:txBody>
            <a:bodyPr/>
            <a:lstStyle/>
            <a:p>
              <a:endParaRPr lang="en-US" sz="1600" dirty="0">
                <a:latin typeface="Segoe" pitchFamily="34" charset="0"/>
              </a:endParaRPr>
            </a:p>
          </p:txBody>
        </p:sp>
        <p:sp>
          <p:nvSpPr>
            <p:cNvPr id="65785" name="Freeform 249"/>
            <p:cNvSpPr>
              <a:spLocks/>
            </p:cNvSpPr>
            <p:nvPr/>
          </p:nvSpPr>
          <p:spPr bwMode="auto">
            <a:xfrm>
              <a:off x="1876" y="3235"/>
              <a:ext cx="90" cy="78"/>
            </a:xfrm>
            <a:custGeom>
              <a:avLst/>
              <a:gdLst/>
              <a:ahLst/>
              <a:cxnLst>
                <a:cxn ang="0">
                  <a:pos x="164" y="155"/>
                </a:cxn>
                <a:cxn ang="0">
                  <a:pos x="9" y="24"/>
                </a:cxn>
                <a:cxn ang="0">
                  <a:pos x="0" y="0"/>
                </a:cxn>
                <a:cxn ang="0">
                  <a:pos x="165" y="95"/>
                </a:cxn>
                <a:cxn ang="0">
                  <a:pos x="181" y="119"/>
                </a:cxn>
                <a:cxn ang="0">
                  <a:pos x="164" y="155"/>
                </a:cxn>
                <a:cxn ang="0">
                  <a:pos x="164" y="155"/>
                </a:cxn>
              </a:cxnLst>
              <a:rect l="0" t="0" r="r" b="b"/>
              <a:pathLst>
                <a:path w="181" h="155">
                  <a:moveTo>
                    <a:pt x="164" y="155"/>
                  </a:moveTo>
                  <a:lnTo>
                    <a:pt x="9" y="24"/>
                  </a:lnTo>
                  <a:lnTo>
                    <a:pt x="0" y="0"/>
                  </a:lnTo>
                  <a:lnTo>
                    <a:pt x="165" y="95"/>
                  </a:lnTo>
                  <a:lnTo>
                    <a:pt x="181" y="119"/>
                  </a:lnTo>
                  <a:lnTo>
                    <a:pt x="164" y="155"/>
                  </a:lnTo>
                  <a:lnTo>
                    <a:pt x="164" y="155"/>
                  </a:lnTo>
                  <a:close/>
                </a:path>
              </a:pathLst>
            </a:custGeom>
            <a:solidFill>
              <a:srgbClr val="5C5C73"/>
            </a:solidFill>
            <a:ln w="9525">
              <a:noFill/>
              <a:round/>
              <a:headEnd/>
              <a:tailEnd/>
            </a:ln>
          </p:spPr>
          <p:txBody>
            <a:bodyPr/>
            <a:lstStyle/>
            <a:p>
              <a:endParaRPr lang="en-US" sz="1600" dirty="0">
                <a:latin typeface="Segoe" pitchFamily="34" charset="0"/>
              </a:endParaRPr>
            </a:p>
          </p:txBody>
        </p:sp>
        <p:sp>
          <p:nvSpPr>
            <p:cNvPr id="65786" name="Freeform 250"/>
            <p:cNvSpPr>
              <a:spLocks/>
            </p:cNvSpPr>
            <p:nvPr/>
          </p:nvSpPr>
          <p:spPr bwMode="auto">
            <a:xfrm>
              <a:off x="1957" y="3282"/>
              <a:ext cx="87" cy="31"/>
            </a:xfrm>
            <a:custGeom>
              <a:avLst/>
              <a:gdLst/>
              <a:ahLst/>
              <a:cxnLst>
                <a:cxn ang="0">
                  <a:pos x="174" y="0"/>
                </a:cxn>
                <a:cxn ang="0">
                  <a:pos x="174" y="25"/>
                </a:cxn>
                <a:cxn ang="0">
                  <a:pos x="0" y="61"/>
                </a:cxn>
                <a:cxn ang="0">
                  <a:pos x="0" y="1"/>
                </a:cxn>
                <a:cxn ang="0">
                  <a:pos x="174" y="0"/>
                </a:cxn>
                <a:cxn ang="0">
                  <a:pos x="174" y="0"/>
                </a:cxn>
              </a:cxnLst>
              <a:rect l="0" t="0" r="r" b="b"/>
              <a:pathLst>
                <a:path w="174" h="61">
                  <a:moveTo>
                    <a:pt x="174" y="0"/>
                  </a:moveTo>
                  <a:lnTo>
                    <a:pt x="174" y="25"/>
                  </a:lnTo>
                  <a:lnTo>
                    <a:pt x="0" y="61"/>
                  </a:lnTo>
                  <a:lnTo>
                    <a:pt x="0" y="1"/>
                  </a:lnTo>
                  <a:lnTo>
                    <a:pt x="174" y="0"/>
                  </a:lnTo>
                  <a:lnTo>
                    <a:pt x="174" y="0"/>
                  </a:lnTo>
                  <a:close/>
                </a:path>
              </a:pathLst>
            </a:custGeom>
            <a:solidFill>
              <a:srgbClr val="7A8C61"/>
            </a:solidFill>
            <a:ln w="9525">
              <a:noFill/>
              <a:round/>
              <a:headEnd/>
              <a:tailEnd/>
            </a:ln>
          </p:spPr>
          <p:txBody>
            <a:bodyPr/>
            <a:lstStyle/>
            <a:p>
              <a:endParaRPr lang="en-US" sz="1600" dirty="0">
                <a:latin typeface="Segoe" pitchFamily="34" charset="0"/>
              </a:endParaRPr>
            </a:p>
          </p:txBody>
        </p:sp>
        <p:sp>
          <p:nvSpPr>
            <p:cNvPr id="65787" name="Freeform 251"/>
            <p:cNvSpPr>
              <a:spLocks/>
            </p:cNvSpPr>
            <p:nvPr/>
          </p:nvSpPr>
          <p:spPr bwMode="auto">
            <a:xfrm>
              <a:off x="1891" y="3231"/>
              <a:ext cx="153" cy="66"/>
            </a:xfrm>
            <a:custGeom>
              <a:avLst/>
              <a:gdLst/>
              <a:ahLst/>
              <a:cxnLst>
                <a:cxn ang="0">
                  <a:pos x="134" y="132"/>
                </a:cxn>
                <a:cxn ang="0">
                  <a:pos x="305" y="102"/>
                </a:cxn>
                <a:cxn ang="0">
                  <a:pos x="137" y="0"/>
                </a:cxn>
                <a:cxn ang="0">
                  <a:pos x="0" y="16"/>
                </a:cxn>
                <a:cxn ang="0">
                  <a:pos x="134" y="132"/>
                </a:cxn>
                <a:cxn ang="0">
                  <a:pos x="134" y="132"/>
                </a:cxn>
              </a:cxnLst>
              <a:rect l="0" t="0" r="r" b="b"/>
              <a:pathLst>
                <a:path w="305" h="132">
                  <a:moveTo>
                    <a:pt x="134" y="132"/>
                  </a:moveTo>
                  <a:lnTo>
                    <a:pt x="305" y="102"/>
                  </a:lnTo>
                  <a:lnTo>
                    <a:pt x="137" y="0"/>
                  </a:lnTo>
                  <a:lnTo>
                    <a:pt x="0" y="16"/>
                  </a:lnTo>
                  <a:lnTo>
                    <a:pt x="134" y="132"/>
                  </a:lnTo>
                  <a:lnTo>
                    <a:pt x="134" y="132"/>
                  </a:lnTo>
                  <a:close/>
                </a:path>
              </a:pathLst>
            </a:custGeom>
            <a:solidFill>
              <a:srgbClr val="FFEDED"/>
            </a:solidFill>
            <a:ln w="9525">
              <a:noFill/>
              <a:round/>
              <a:headEnd/>
              <a:tailEnd/>
            </a:ln>
          </p:spPr>
          <p:txBody>
            <a:bodyPr/>
            <a:lstStyle/>
            <a:p>
              <a:endParaRPr lang="en-US" sz="1600" dirty="0">
                <a:latin typeface="Segoe" pitchFamily="34" charset="0"/>
              </a:endParaRPr>
            </a:p>
          </p:txBody>
        </p:sp>
        <p:sp>
          <p:nvSpPr>
            <p:cNvPr id="65788" name="Freeform 252"/>
            <p:cNvSpPr>
              <a:spLocks/>
            </p:cNvSpPr>
            <p:nvPr/>
          </p:nvSpPr>
          <p:spPr bwMode="auto">
            <a:xfrm>
              <a:off x="1958" y="3241"/>
              <a:ext cx="54" cy="32"/>
            </a:xfrm>
            <a:custGeom>
              <a:avLst/>
              <a:gdLst/>
              <a:ahLst/>
              <a:cxnLst>
                <a:cxn ang="0">
                  <a:pos x="108" y="61"/>
                </a:cxn>
                <a:cxn ang="0">
                  <a:pos x="11" y="0"/>
                </a:cxn>
                <a:cxn ang="0">
                  <a:pos x="0" y="1"/>
                </a:cxn>
                <a:cxn ang="0">
                  <a:pos x="94" y="64"/>
                </a:cxn>
                <a:cxn ang="0">
                  <a:pos x="108" y="61"/>
                </a:cxn>
                <a:cxn ang="0">
                  <a:pos x="108" y="61"/>
                </a:cxn>
              </a:cxnLst>
              <a:rect l="0" t="0" r="r" b="b"/>
              <a:pathLst>
                <a:path w="108" h="64">
                  <a:moveTo>
                    <a:pt x="108" y="61"/>
                  </a:moveTo>
                  <a:lnTo>
                    <a:pt x="11" y="0"/>
                  </a:lnTo>
                  <a:lnTo>
                    <a:pt x="0" y="1"/>
                  </a:lnTo>
                  <a:lnTo>
                    <a:pt x="94" y="64"/>
                  </a:lnTo>
                  <a:lnTo>
                    <a:pt x="108" y="61"/>
                  </a:lnTo>
                  <a:lnTo>
                    <a:pt x="108" y="61"/>
                  </a:lnTo>
                  <a:close/>
                </a:path>
              </a:pathLst>
            </a:custGeom>
            <a:solidFill>
              <a:srgbClr val="7A94A8"/>
            </a:solidFill>
            <a:ln w="9525">
              <a:noFill/>
              <a:round/>
              <a:headEnd/>
              <a:tailEnd/>
            </a:ln>
          </p:spPr>
          <p:txBody>
            <a:bodyPr/>
            <a:lstStyle/>
            <a:p>
              <a:endParaRPr lang="en-US" sz="1600" dirty="0">
                <a:latin typeface="Segoe" pitchFamily="34" charset="0"/>
              </a:endParaRPr>
            </a:p>
          </p:txBody>
        </p:sp>
        <p:sp>
          <p:nvSpPr>
            <p:cNvPr id="65789" name="Freeform 253"/>
            <p:cNvSpPr>
              <a:spLocks/>
            </p:cNvSpPr>
            <p:nvPr/>
          </p:nvSpPr>
          <p:spPr bwMode="auto">
            <a:xfrm>
              <a:off x="1938" y="3240"/>
              <a:ext cx="68" cy="42"/>
            </a:xfrm>
            <a:custGeom>
              <a:avLst/>
              <a:gdLst/>
              <a:ahLst/>
              <a:cxnLst>
                <a:cxn ang="0">
                  <a:pos x="134" y="83"/>
                </a:cxn>
                <a:cxn ang="0">
                  <a:pos x="9" y="0"/>
                </a:cxn>
                <a:cxn ang="0">
                  <a:pos x="0" y="2"/>
                </a:cxn>
                <a:cxn ang="0">
                  <a:pos x="121" y="85"/>
                </a:cxn>
                <a:cxn ang="0">
                  <a:pos x="134" y="83"/>
                </a:cxn>
                <a:cxn ang="0">
                  <a:pos x="134" y="83"/>
                </a:cxn>
              </a:cxnLst>
              <a:rect l="0" t="0" r="r" b="b"/>
              <a:pathLst>
                <a:path w="134" h="85">
                  <a:moveTo>
                    <a:pt x="134" y="83"/>
                  </a:moveTo>
                  <a:lnTo>
                    <a:pt x="9" y="0"/>
                  </a:lnTo>
                  <a:lnTo>
                    <a:pt x="0" y="2"/>
                  </a:lnTo>
                  <a:lnTo>
                    <a:pt x="121" y="85"/>
                  </a:lnTo>
                  <a:lnTo>
                    <a:pt x="134" y="83"/>
                  </a:lnTo>
                  <a:lnTo>
                    <a:pt x="134" y="83"/>
                  </a:lnTo>
                  <a:close/>
                </a:path>
              </a:pathLst>
            </a:custGeom>
            <a:solidFill>
              <a:srgbClr val="7A94A8"/>
            </a:solidFill>
            <a:ln w="9525">
              <a:noFill/>
              <a:round/>
              <a:headEnd/>
              <a:tailEnd/>
            </a:ln>
          </p:spPr>
          <p:txBody>
            <a:bodyPr/>
            <a:lstStyle/>
            <a:p>
              <a:endParaRPr lang="en-US" sz="1600" dirty="0">
                <a:latin typeface="Segoe" pitchFamily="34" charset="0"/>
              </a:endParaRPr>
            </a:p>
          </p:txBody>
        </p:sp>
        <p:sp>
          <p:nvSpPr>
            <p:cNvPr id="65790" name="Freeform 254"/>
            <p:cNvSpPr>
              <a:spLocks/>
            </p:cNvSpPr>
            <p:nvPr/>
          </p:nvSpPr>
          <p:spPr bwMode="auto">
            <a:xfrm>
              <a:off x="1927" y="3240"/>
              <a:ext cx="64" cy="45"/>
            </a:xfrm>
            <a:custGeom>
              <a:avLst/>
              <a:gdLst/>
              <a:ahLst/>
              <a:cxnLst>
                <a:cxn ang="0">
                  <a:pos x="128" y="87"/>
                </a:cxn>
                <a:cxn ang="0">
                  <a:pos x="8" y="0"/>
                </a:cxn>
                <a:cxn ang="0">
                  <a:pos x="0" y="2"/>
                </a:cxn>
                <a:cxn ang="0">
                  <a:pos x="115" y="89"/>
                </a:cxn>
                <a:cxn ang="0">
                  <a:pos x="128" y="87"/>
                </a:cxn>
                <a:cxn ang="0">
                  <a:pos x="128" y="87"/>
                </a:cxn>
              </a:cxnLst>
              <a:rect l="0" t="0" r="r" b="b"/>
              <a:pathLst>
                <a:path w="128" h="89">
                  <a:moveTo>
                    <a:pt x="128" y="87"/>
                  </a:moveTo>
                  <a:lnTo>
                    <a:pt x="8" y="0"/>
                  </a:lnTo>
                  <a:lnTo>
                    <a:pt x="0" y="2"/>
                  </a:lnTo>
                  <a:lnTo>
                    <a:pt x="115" y="89"/>
                  </a:lnTo>
                  <a:lnTo>
                    <a:pt x="128" y="87"/>
                  </a:lnTo>
                  <a:lnTo>
                    <a:pt x="128" y="87"/>
                  </a:lnTo>
                  <a:close/>
                </a:path>
              </a:pathLst>
            </a:custGeom>
            <a:solidFill>
              <a:srgbClr val="7A94A8"/>
            </a:solidFill>
            <a:ln w="9525">
              <a:noFill/>
              <a:round/>
              <a:headEnd/>
              <a:tailEnd/>
            </a:ln>
          </p:spPr>
          <p:txBody>
            <a:bodyPr/>
            <a:lstStyle/>
            <a:p>
              <a:endParaRPr lang="en-US" sz="1600" dirty="0">
                <a:latin typeface="Segoe" pitchFamily="34" charset="0"/>
              </a:endParaRPr>
            </a:p>
          </p:txBody>
        </p:sp>
        <p:sp>
          <p:nvSpPr>
            <p:cNvPr id="65791" name="Freeform 255"/>
            <p:cNvSpPr>
              <a:spLocks/>
            </p:cNvSpPr>
            <p:nvPr/>
          </p:nvSpPr>
          <p:spPr bwMode="auto">
            <a:xfrm>
              <a:off x="1938" y="3261"/>
              <a:ext cx="36" cy="26"/>
            </a:xfrm>
            <a:custGeom>
              <a:avLst/>
              <a:gdLst/>
              <a:ahLst/>
              <a:cxnLst>
                <a:cxn ang="0">
                  <a:pos x="71" y="50"/>
                </a:cxn>
                <a:cxn ang="0">
                  <a:pos x="9" y="0"/>
                </a:cxn>
                <a:cxn ang="0">
                  <a:pos x="0" y="3"/>
                </a:cxn>
                <a:cxn ang="0">
                  <a:pos x="58" y="53"/>
                </a:cxn>
                <a:cxn ang="0">
                  <a:pos x="71" y="50"/>
                </a:cxn>
                <a:cxn ang="0">
                  <a:pos x="71" y="50"/>
                </a:cxn>
              </a:cxnLst>
              <a:rect l="0" t="0" r="r" b="b"/>
              <a:pathLst>
                <a:path w="71" h="53">
                  <a:moveTo>
                    <a:pt x="71" y="50"/>
                  </a:moveTo>
                  <a:lnTo>
                    <a:pt x="9" y="0"/>
                  </a:lnTo>
                  <a:lnTo>
                    <a:pt x="0" y="3"/>
                  </a:lnTo>
                  <a:lnTo>
                    <a:pt x="58" y="53"/>
                  </a:lnTo>
                  <a:lnTo>
                    <a:pt x="71" y="50"/>
                  </a:lnTo>
                  <a:lnTo>
                    <a:pt x="71" y="50"/>
                  </a:lnTo>
                  <a:close/>
                </a:path>
              </a:pathLst>
            </a:custGeom>
            <a:solidFill>
              <a:srgbClr val="7A94A8"/>
            </a:solidFill>
            <a:ln w="9525">
              <a:noFill/>
              <a:round/>
              <a:headEnd/>
              <a:tailEnd/>
            </a:ln>
          </p:spPr>
          <p:txBody>
            <a:bodyPr/>
            <a:lstStyle/>
            <a:p>
              <a:endParaRPr lang="en-US" sz="1600" dirty="0">
                <a:latin typeface="Segoe" pitchFamily="34" charset="0"/>
              </a:endParaRPr>
            </a:p>
          </p:txBody>
        </p:sp>
        <p:sp>
          <p:nvSpPr>
            <p:cNvPr id="65792" name="Freeform 256"/>
            <p:cNvSpPr>
              <a:spLocks/>
            </p:cNvSpPr>
            <p:nvPr/>
          </p:nvSpPr>
          <p:spPr bwMode="auto">
            <a:xfrm>
              <a:off x="1857" y="3141"/>
              <a:ext cx="101" cy="156"/>
            </a:xfrm>
            <a:custGeom>
              <a:avLst/>
              <a:gdLst/>
              <a:ahLst/>
              <a:cxnLst>
                <a:cxn ang="0">
                  <a:pos x="186" y="312"/>
                </a:cxn>
                <a:cxn ang="0">
                  <a:pos x="203" y="312"/>
                </a:cxn>
                <a:cxn ang="0">
                  <a:pos x="154" y="79"/>
                </a:cxn>
                <a:cxn ang="0">
                  <a:pos x="21" y="0"/>
                </a:cxn>
                <a:cxn ang="0">
                  <a:pos x="0" y="7"/>
                </a:cxn>
                <a:cxn ang="0">
                  <a:pos x="186" y="312"/>
                </a:cxn>
                <a:cxn ang="0">
                  <a:pos x="186" y="312"/>
                </a:cxn>
              </a:cxnLst>
              <a:rect l="0" t="0" r="r" b="b"/>
              <a:pathLst>
                <a:path w="203" h="312">
                  <a:moveTo>
                    <a:pt x="186" y="312"/>
                  </a:moveTo>
                  <a:lnTo>
                    <a:pt x="203" y="312"/>
                  </a:lnTo>
                  <a:lnTo>
                    <a:pt x="154" y="79"/>
                  </a:lnTo>
                  <a:lnTo>
                    <a:pt x="21" y="0"/>
                  </a:lnTo>
                  <a:lnTo>
                    <a:pt x="0" y="7"/>
                  </a:lnTo>
                  <a:lnTo>
                    <a:pt x="186" y="312"/>
                  </a:lnTo>
                  <a:lnTo>
                    <a:pt x="186" y="312"/>
                  </a:lnTo>
                  <a:close/>
                </a:path>
              </a:pathLst>
            </a:custGeom>
            <a:solidFill>
              <a:srgbClr val="7A8C61"/>
            </a:solidFill>
            <a:ln w="9525">
              <a:noFill/>
              <a:round/>
              <a:headEnd/>
              <a:tailEnd/>
            </a:ln>
          </p:spPr>
          <p:txBody>
            <a:bodyPr/>
            <a:lstStyle/>
            <a:p>
              <a:endParaRPr lang="en-US" sz="1600" dirty="0">
                <a:latin typeface="Segoe" pitchFamily="34" charset="0"/>
              </a:endParaRPr>
            </a:p>
          </p:txBody>
        </p:sp>
        <p:sp>
          <p:nvSpPr>
            <p:cNvPr id="65793" name="Freeform 257"/>
            <p:cNvSpPr>
              <a:spLocks/>
            </p:cNvSpPr>
            <p:nvPr/>
          </p:nvSpPr>
          <p:spPr bwMode="auto">
            <a:xfrm>
              <a:off x="1857" y="3145"/>
              <a:ext cx="92" cy="152"/>
            </a:xfrm>
            <a:custGeom>
              <a:avLst/>
              <a:gdLst/>
              <a:ahLst/>
              <a:cxnLst>
                <a:cxn ang="0">
                  <a:pos x="186" y="305"/>
                </a:cxn>
                <a:cxn ang="0">
                  <a:pos x="135" y="81"/>
                </a:cxn>
                <a:cxn ang="0">
                  <a:pos x="0" y="0"/>
                </a:cxn>
                <a:cxn ang="0">
                  <a:pos x="28" y="174"/>
                </a:cxn>
                <a:cxn ang="0">
                  <a:pos x="186" y="305"/>
                </a:cxn>
                <a:cxn ang="0">
                  <a:pos x="186" y="305"/>
                </a:cxn>
              </a:cxnLst>
              <a:rect l="0" t="0" r="r" b="b"/>
              <a:pathLst>
                <a:path w="186" h="305">
                  <a:moveTo>
                    <a:pt x="186" y="305"/>
                  </a:moveTo>
                  <a:lnTo>
                    <a:pt x="135" y="81"/>
                  </a:lnTo>
                  <a:lnTo>
                    <a:pt x="0" y="0"/>
                  </a:lnTo>
                  <a:lnTo>
                    <a:pt x="28" y="174"/>
                  </a:lnTo>
                  <a:lnTo>
                    <a:pt x="186" y="305"/>
                  </a:lnTo>
                  <a:lnTo>
                    <a:pt x="186" y="305"/>
                  </a:lnTo>
                  <a:close/>
                </a:path>
              </a:pathLst>
            </a:custGeom>
            <a:solidFill>
              <a:srgbClr val="B3E6B5"/>
            </a:solidFill>
            <a:ln w="9525">
              <a:noFill/>
              <a:round/>
              <a:headEnd/>
              <a:tailEnd/>
            </a:ln>
          </p:spPr>
          <p:txBody>
            <a:bodyPr/>
            <a:lstStyle/>
            <a:p>
              <a:endParaRPr lang="en-US" sz="1600" dirty="0">
                <a:latin typeface="Segoe" pitchFamily="34" charset="0"/>
              </a:endParaRPr>
            </a:p>
          </p:txBody>
        </p:sp>
        <p:sp>
          <p:nvSpPr>
            <p:cNvPr id="65794" name="Freeform 258"/>
            <p:cNvSpPr>
              <a:spLocks/>
            </p:cNvSpPr>
            <p:nvPr/>
          </p:nvSpPr>
          <p:spPr bwMode="auto">
            <a:xfrm>
              <a:off x="1960" y="3121"/>
              <a:ext cx="182" cy="129"/>
            </a:xfrm>
            <a:custGeom>
              <a:avLst/>
              <a:gdLst/>
              <a:ahLst/>
              <a:cxnLst>
                <a:cxn ang="0">
                  <a:pos x="203" y="135"/>
                </a:cxn>
                <a:cxn ang="0">
                  <a:pos x="202" y="140"/>
                </a:cxn>
                <a:cxn ang="0">
                  <a:pos x="197" y="154"/>
                </a:cxn>
                <a:cxn ang="0">
                  <a:pos x="193" y="165"/>
                </a:cxn>
                <a:cxn ang="0">
                  <a:pos x="187" y="175"/>
                </a:cxn>
                <a:cxn ang="0">
                  <a:pos x="178" y="186"/>
                </a:cxn>
                <a:cxn ang="0">
                  <a:pos x="168" y="198"/>
                </a:cxn>
                <a:cxn ang="0">
                  <a:pos x="155" y="208"/>
                </a:cxn>
                <a:cxn ang="0">
                  <a:pos x="139" y="220"/>
                </a:cxn>
                <a:cxn ang="0">
                  <a:pos x="123" y="229"/>
                </a:cxn>
                <a:cxn ang="0">
                  <a:pos x="113" y="233"/>
                </a:cxn>
                <a:cxn ang="0">
                  <a:pos x="92" y="239"/>
                </a:cxn>
                <a:cxn ang="0">
                  <a:pos x="75" y="245"/>
                </a:cxn>
                <a:cxn ang="0">
                  <a:pos x="57" y="248"/>
                </a:cxn>
                <a:cxn ang="0">
                  <a:pos x="44" y="251"/>
                </a:cxn>
                <a:cxn ang="0">
                  <a:pos x="31" y="252"/>
                </a:cxn>
                <a:cxn ang="0">
                  <a:pos x="19" y="252"/>
                </a:cxn>
                <a:cxn ang="0">
                  <a:pos x="5" y="252"/>
                </a:cxn>
                <a:cxn ang="0">
                  <a:pos x="117" y="175"/>
                </a:cxn>
                <a:cxn ang="0">
                  <a:pos x="120" y="163"/>
                </a:cxn>
                <a:cxn ang="0">
                  <a:pos x="123" y="151"/>
                </a:cxn>
                <a:cxn ang="0">
                  <a:pos x="127" y="138"/>
                </a:cxn>
                <a:cxn ang="0">
                  <a:pos x="130" y="125"/>
                </a:cxn>
                <a:cxn ang="0">
                  <a:pos x="133" y="111"/>
                </a:cxn>
                <a:cxn ang="0">
                  <a:pos x="139" y="97"/>
                </a:cxn>
                <a:cxn ang="0">
                  <a:pos x="145" y="83"/>
                </a:cxn>
                <a:cxn ang="0">
                  <a:pos x="152" y="70"/>
                </a:cxn>
                <a:cxn ang="0">
                  <a:pos x="159" y="55"/>
                </a:cxn>
                <a:cxn ang="0">
                  <a:pos x="171" y="43"/>
                </a:cxn>
                <a:cxn ang="0">
                  <a:pos x="186" y="29"/>
                </a:cxn>
                <a:cxn ang="0">
                  <a:pos x="205" y="14"/>
                </a:cxn>
                <a:cxn ang="0">
                  <a:pos x="222" y="5"/>
                </a:cxn>
                <a:cxn ang="0">
                  <a:pos x="240" y="0"/>
                </a:cxn>
                <a:cxn ang="0">
                  <a:pos x="256" y="0"/>
                </a:cxn>
                <a:cxn ang="0">
                  <a:pos x="273" y="3"/>
                </a:cxn>
                <a:cxn ang="0">
                  <a:pos x="286" y="7"/>
                </a:cxn>
                <a:cxn ang="0">
                  <a:pos x="301" y="16"/>
                </a:cxn>
                <a:cxn ang="0">
                  <a:pos x="311" y="26"/>
                </a:cxn>
                <a:cxn ang="0">
                  <a:pos x="323" y="39"/>
                </a:cxn>
                <a:cxn ang="0">
                  <a:pos x="332" y="52"/>
                </a:cxn>
                <a:cxn ang="0">
                  <a:pos x="340" y="68"/>
                </a:cxn>
                <a:cxn ang="0">
                  <a:pos x="348" y="86"/>
                </a:cxn>
                <a:cxn ang="0">
                  <a:pos x="355" y="106"/>
                </a:cxn>
                <a:cxn ang="0">
                  <a:pos x="359" y="125"/>
                </a:cxn>
                <a:cxn ang="0">
                  <a:pos x="362" y="144"/>
                </a:cxn>
                <a:cxn ang="0">
                  <a:pos x="364" y="163"/>
                </a:cxn>
                <a:cxn ang="0">
                  <a:pos x="365" y="182"/>
                </a:cxn>
                <a:cxn ang="0">
                  <a:pos x="364" y="200"/>
                </a:cxn>
                <a:cxn ang="0">
                  <a:pos x="362" y="216"/>
                </a:cxn>
                <a:cxn ang="0">
                  <a:pos x="361" y="230"/>
                </a:cxn>
                <a:cxn ang="0">
                  <a:pos x="359" y="245"/>
                </a:cxn>
              </a:cxnLst>
              <a:rect l="0" t="0" r="r" b="b"/>
              <a:pathLst>
                <a:path w="365" h="258">
                  <a:moveTo>
                    <a:pt x="359" y="245"/>
                  </a:moveTo>
                  <a:lnTo>
                    <a:pt x="235" y="258"/>
                  </a:lnTo>
                  <a:lnTo>
                    <a:pt x="203" y="135"/>
                  </a:lnTo>
                  <a:lnTo>
                    <a:pt x="203" y="135"/>
                  </a:lnTo>
                  <a:lnTo>
                    <a:pt x="203" y="137"/>
                  </a:lnTo>
                  <a:lnTo>
                    <a:pt x="202" y="140"/>
                  </a:lnTo>
                  <a:lnTo>
                    <a:pt x="202" y="144"/>
                  </a:lnTo>
                  <a:lnTo>
                    <a:pt x="200" y="149"/>
                  </a:lnTo>
                  <a:lnTo>
                    <a:pt x="197" y="154"/>
                  </a:lnTo>
                  <a:lnTo>
                    <a:pt x="196" y="157"/>
                  </a:lnTo>
                  <a:lnTo>
                    <a:pt x="194" y="160"/>
                  </a:lnTo>
                  <a:lnTo>
                    <a:pt x="193" y="165"/>
                  </a:lnTo>
                  <a:lnTo>
                    <a:pt x="191" y="169"/>
                  </a:lnTo>
                  <a:lnTo>
                    <a:pt x="189" y="172"/>
                  </a:lnTo>
                  <a:lnTo>
                    <a:pt x="187" y="175"/>
                  </a:lnTo>
                  <a:lnTo>
                    <a:pt x="184" y="179"/>
                  </a:lnTo>
                  <a:lnTo>
                    <a:pt x="183" y="182"/>
                  </a:lnTo>
                  <a:lnTo>
                    <a:pt x="178" y="186"/>
                  </a:lnTo>
                  <a:lnTo>
                    <a:pt x="175" y="191"/>
                  </a:lnTo>
                  <a:lnTo>
                    <a:pt x="172" y="194"/>
                  </a:lnTo>
                  <a:lnTo>
                    <a:pt x="168" y="198"/>
                  </a:lnTo>
                  <a:lnTo>
                    <a:pt x="164" y="201"/>
                  </a:lnTo>
                  <a:lnTo>
                    <a:pt x="159" y="205"/>
                  </a:lnTo>
                  <a:lnTo>
                    <a:pt x="155" y="208"/>
                  </a:lnTo>
                  <a:lnTo>
                    <a:pt x="151" y="213"/>
                  </a:lnTo>
                  <a:lnTo>
                    <a:pt x="145" y="216"/>
                  </a:lnTo>
                  <a:lnTo>
                    <a:pt x="139" y="220"/>
                  </a:lnTo>
                  <a:lnTo>
                    <a:pt x="133" y="224"/>
                  </a:lnTo>
                  <a:lnTo>
                    <a:pt x="127" y="227"/>
                  </a:lnTo>
                  <a:lnTo>
                    <a:pt x="123" y="229"/>
                  </a:lnTo>
                  <a:lnTo>
                    <a:pt x="118" y="230"/>
                  </a:lnTo>
                  <a:lnTo>
                    <a:pt x="116" y="232"/>
                  </a:lnTo>
                  <a:lnTo>
                    <a:pt x="113" y="233"/>
                  </a:lnTo>
                  <a:lnTo>
                    <a:pt x="105" y="236"/>
                  </a:lnTo>
                  <a:lnTo>
                    <a:pt x="100" y="238"/>
                  </a:lnTo>
                  <a:lnTo>
                    <a:pt x="92" y="239"/>
                  </a:lnTo>
                  <a:lnTo>
                    <a:pt x="86" y="242"/>
                  </a:lnTo>
                  <a:lnTo>
                    <a:pt x="81" y="243"/>
                  </a:lnTo>
                  <a:lnTo>
                    <a:pt x="75" y="245"/>
                  </a:lnTo>
                  <a:lnTo>
                    <a:pt x="69" y="246"/>
                  </a:lnTo>
                  <a:lnTo>
                    <a:pt x="63" y="248"/>
                  </a:lnTo>
                  <a:lnTo>
                    <a:pt x="57" y="248"/>
                  </a:lnTo>
                  <a:lnTo>
                    <a:pt x="53" y="249"/>
                  </a:lnTo>
                  <a:lnTo>
                    <a:pt x="48" y="249"/>
                  </a:lnTo>
                  <a:lnTo>
                    <a:pt x="44" y="251"/>
                  </a:lnTo>
                  <a:lnTo>
                    <a:pt x="38" y="251"/>
                  </a:lnTo>
                  <a:lnTo>
                    <a:pt x="35" y="252"/>
                  </a:lnTo>
                  <a:lnTo>
                    <a:pt x="31" y="252"/>
                  </a:lnTo>
                  <a:lnTo>
                    <a:pt x="27" y="252"/>
                  </a:lnTo>
                  <a:lnTo>
                    <a:pt x="22" y="252"/>
                  </a:lnTo>
                  <a:lnTo>
                    <a:pt x="19" y="252"/>
                  </a:lnTo>
                  <a:lnTo>
                    <a:pt x="13" y="252"/>
                  </a:lnTo>
                  <a:lnTo>
                    <a:pt x="9" y="254"/>
                  </a:lnTo>
                  <a:lnTo>
                    <a:pt x="5" y="252"/>
                  </a:lnTo>
                  <a:lnTo>
                    <a:pt x="2" y="252"/>
                  </a:lnTo>
                  <a:lnTo>
                    <a:pt x="0" y="252"/>
                  </a:lnTo>
                  <a:lnTo>
                    <a:pt x="117" y="175"/>
                  </a:lnTo>
                  <a:lnTo>
                    <a:pt x="117" y="172"/>
                  </a:lnTo>
                  <a:lnTo>
                    <a:pt x="118" y="167"/>
                  </a:lnTo>
                  <a:lnTo>
                    <a:pt x="120" y="163"/>
                  </a:lnTo>
                  <a:lnTo>
                    <a:pt x="121" y="160"/>
                  </a:lnTo>
                  <a:lnTo>
                    <a:pt x="123" y="156"/>
                  </a:lnTo>
                  <a:lnTo>
                    <a:pt x="123" y="151"/>
                  </a:lnTo>
                  <a:lnTo>
                    <a:pt x="124" y="147"/>
                  </a:lnTo>
                  <a:lnTo>
                    <a:pt x="126" y="143"/>
                  </a:lnTo>
                  <a:lnTo>
                    <a:pt x="127" y="138"/>
                  </a:lnTo>
                  <a:lnTo>
                    <a:pt x="129" y="134"/>
                  </a:lnTo>
                  <a:lnTo>
                    <a:pt x="129" y="130"/>
                  </a:lnTo>
                  <a:lnTo>
                    <a:pt x="130" y="125"/>
                  </a:lnTo>
                  <a:lnTo>
                    <a:pt x="132" y="119"/>
                  </a:lnTo>
                  <a:lnTo>
                    <a:pt x="133" y="116"/>
                  </a:lnTo>
                  <a:lnTo>
                    <a:pt x="133" y="111"/>
                  </a:lnTo>
                  <a:lnTo>
                    <a:pt x="136" y="108"/>
                  </a:lnTo>
                  <a:lnTo>
                    <a:pt x="137" y="102"/>
                  </a:lnTo>
                  <a:lnTo>
                    <a:pt x="139" y="97"/>
                  </a:lnTo>
                  <a:lnTo>
                    <a:pt x="140" y="92"/>
                  </a:lnTo>
                  <a:lnTo>
                    <a:pt x="142" y="89"/>
                  </a:lnTo>
                  <a:lnTo>
                    <a:pt x="145" y="83"/>
                  </a:lnTo>
                  <a:lnTo>
                    <a:pt x="146" y="78"/>
                  </a:lnTo>
                  <a:lnTo>
                    <a:pt x="149" y="74"/>
                  </a:lnTo>
                  <a:lnTo>
                    <a:pt x="152" y="70"/>
                  </a:lnTo>
                  <a:lnTo>
                    <a:pt x="154" y="64"/>
                  </a:lnTo>
                  <a:lnTo>
                    <a:pt x="156" y="59"/>
                  </a:lnTo>
                  <a:lnTo>
                    <a:pt x="159" y="55"/>
                  </a:lnTo>
                  <a:lnTo>
                    <a:pt x="164" y="52"/>
                  </a:lnTo>
                  <a:lnTo>
                    <a:pt x="167" y="46"/>
                  </a:lnTo>
                  <a:lnTo>
                    <a:pt x="171" y="43"/>
                  </a:lnTo>
                  <a:lnTo>
                    <a:pt x="175" y="39"/>
                  </a:lnTo>
                  <a:lnTo>
                    <a:pt x="180" y="35"/>
                  </a:lnTo>
                  <a:lnTo>
                    <a:pt x="186" y="29"/>
                  </a:lnTo>
                  <a:lnTo>
                    <a:pt x="191" y="23"/>
                  </a:lnTo>
                  <a:lnTo>
                    <a:pt x="197" y="19"/>
                  </a:lnTo>
                  <a:lnTo>
                    <a:pt x="205" y="14"/>
                  </a:lnTo>
                  <a:lnTo>
                    <a:pt x="210" y="11"/>
                  </a:lnTo>
                  <a:lnTo>
                    <a:pt x="216" y="7"/>
                  </a:lnTo>
                  <a:lnTo>
                    <a:pt x="222" y="5"/>
                  </a:lnTo>
                  <a:lnTo>
                    <a:pt x="228" y="3"/>
                  </a:lnTo>
                  <a:lnTo>
                    <a:pt x="234" y="1"/>
                  </a:lnTo>
                  <a:lnTo>
                    <a:pt x="240" y="0"/>
                  </a:lnTo>
                  <a:lnTo>
                    <a:pt x="245" y="0"/>
                  </a:lnTo>
                  <a:lnTo>
                    <a:pt x="251" y="0"/>
                  </a:lnTo>
                  <a:lnTo>
                    <a:pt x="256" y="0"/>
                  </a:lnTo>
                  <a:lnTo>
                    <a:pt x="262" y="0"/>
                  </a:lnTo>
                  <a:lnTo>
                    <a:pt x="267" y="0"/>
                  </a:lnTo>
                  <a:lnTo>
                    <a:pt x="273" y="3"/>
                  </a:lnTo>
                  <a:lnTo>
                    <a:pt x="278" y="4"/>
                  </a:lnTo>
                  <a:lnTo>
                    <a:pt x="282" y="5"/>
                  </a:lnTo>
                  <a:lnTo>
                    <a:pt x="286" y="7"/>
                  </a:lnTo>
                  <a:lnTo>
                    <a:pt x="291" y="10"/>
                  </a:lnTo>
                  <a:lnTo>
                    <a:pt x="295" y="13"/>
                  </a:lnTo>
                  <a:lnTo>
                    <a:pt x="301" y="16"/>
                  </a:lnTo>
                  <a:lnTo>
                    <a:pt x="304" y="19"/>
                  </a:lnTo>
                  <a:lnTo>
                    <a:pt x="308" y="23"/>
                  </a:lnTo>
                  <a:lnTo>
                    <a:pt x="311" y="26"/>
                  </a:lnTo>
                  <a:lnTo>
                    <a:pt x="316" y="30"/>
                  </a:lnTo>
                  <a:lnTo>
                    <a:pt x="318" y="35"/>
                  </a:lnTo>
                  <a:lnTo>
                    <a:pt x="323" y="39"/>
                  </a:lnTo>
                  <a:lnTo>
                    <a:pt x="326" y="43"/>
                  </a:lnTo>
                  <a:lnTo>
                    <a:pt x="329" y="48"/>
                  </a:lnTo>
                  <a:lnTo>
                    <a:pt x="332" y="52"/>
                  </a:lnTo>
                  <a:lnTo>
                    <a:pt x="335" y="57"/>
                  </a:lnTo>
                  <a:lnTo>
                    <a:pt x="337" y="62"/>
                  </a:lnTo>
                  <a:lnTo>
                    <a:pt x="340" y="68"/>
                  </a:lnTo>
                  <a:lnTo>
                    <a:pt x="343" y="74"/>
                  </a:lnTo>
                  <a:lnTo>
                    <a:pt x="346" y="80"/>
                  </a:lnTo>
                  <a:lnTo>
                    <a:pt x="348" y="86"/>
                  </a:lnTo>
                  <a:lnTo>
                    <a:pt x="351" y="93"/>
                  </a:lnTo>
                  <a:lnTo>
                    <a:pt x="352" y="99"/>
                  </a:lnTo>
                  <a:lnTo>
                    <a:pt x="355" y="106"/>
                  </a:lnTo>
                  <a:lnTo>
                    <a:pt x="356" y="112"/>
                  </a:lnTo>
                  <a:lnTo>
                    <a:pt x="358" y="119"/>
                  </a:lnTo>
                  <a:lnTo>
                    <a:pt x="359" y="125"/>
                  </a:lnTo>
                  <a:lnTo>
                    <a:pt x="361" y="131"/>
                  </a:lnTo>
                  <a:lnTo>
                    <a:pt x="361" y="137"/>
                  </a:lnTo>
                  <a:lnTo>
                    <a:pt x="362" y="144"/>
                  </a:lnTo>
                  <a:lnTo>
                    <a:pt x="362" y="150"/>
                  </a:lnTo>
                  <a:lnTo>
                    <a:pt x="364" y="157"/>
                  </a:lnTo>
                  <a:lnTo>
                    <a:pt x="364" y="163"/>
                  </a:lnTo>
                  <a:lnTo>
                    <a:pt x="364" y="169"/>
                  </a:lnTo>
                  <a:lnTo>
                    <a:pt x="364" y="175"/>
                  </a:lnTo>
                  <a:lnTo>
                    <a:pt x="365" y="182"/>
                  </a:lnTo>
                  <a:lnTo>
                    <a:pt x="364" y="188"/>
                  </a:lnTo>
                  <a:lnTo>
                    <a:pt x="364" y="194"/>
                  </a:lnTo>
                  <a:lnTo>
                    <a:pt x="364" y="200"/>
                  </a:lnTo>
                  <a:lnTo>
                    <a:pt x="364" y="205"/>
                  </a:lnTo>
                  <a:lnTo>
                    <a:pt x="364" y="210"/>
                  </a:lnTo>
                  <a:lnTo>
                    <a:pt x="362" y="216"/>
                  </a:lnTo>
                  <a:lnTo>
                    <a:pt x="362" y="220"/>
                  </a:lnTo>
                  <a:lnTo>
                    <a:pt x="362" y="226"/>
                  </a:lnTo>
                  <a:lnTo>
                    <a:pt x="361" y="230"/>
                  </a:lnTo>
                  <a:lnTo>
                    <a:pt x="361" y="236"/>
                  </a:lnTo>
                  <a:lnTo>
                    <a:pt x="359" y="240"/>
                  </a:lnTo>
                  <a:lnTo>
                    <a:pt x="359" y="245"/>
                  </a:lnTo>
                  <a:lnTo>
                    <a:pt x="359" y="245"/>
                  </a:lnTo>
                  <a:close/>
                </a:path>
              </a:pathLst>
            </a:custGeom>
            <a:solidFill>
              <a:srgbClr val="000000"/>
            </a:solidFill>
            <a:ln w="9525">
              <a:noFill/>
              <a:round/>
              <a:headEnd/>
              <a:tailEnd/>
            </a:ln>
          </p:spPr>
          <p:txBody>
            <a:bodyPr/>
            <a:lstStyle/>
            <a:p>
              <a:endParaRPr lang="en-US" sz="1600" dirty="0">
                <a:latin typeface="Segoe" pitchFamily="34" charset="0"/>
              </a:endParaRPr>
            </a:p>
          </p:txBody>
        </p:sp>
        <p:sp>
          <p:nvSpPr>
            <p:cNvPr id="65795" name="Freeform 259"/>
            <p:cNvSpPr>
              <a:spLocks/>
            </p:cNvSpPr>
            <p:nvPr/>
          </p:nvSpPr>
          <p:spPr bwMode="auto">
            <a:xfrm>
              <a:off x="1996" y="3181"/>
              <a:ext cx="98" cy="81"/>
            </a:xfrm>
            <a:custGeom>
              <a:avLst/>
              <a:gdLst/>
              <a:ahLst/>
              <a:cxnLst>
                <a:cxn ang="0">
                  <a:pos x="0" y="162"/>
                </a:cxn>
                <a:cxn ang="0">
                  <a:pos x="8" y="162"/>
                </a:cxn>
                <a:cxn ang="0">
                  <a:pos x="16" y="161"/>
                </a:cxn>
                <a:cxn ang="0">
                  <a:pos x="27" y="159"/>
                </a:cxn>
                <a:cxn ang="0">
                  <a:pos x="38" y="158"/>
                </a:cxn>
                <a:cxn ang="0">
                  <a:pos x="47" y="156"/>
                </a:cxn>
                <a:cxn ang="0">
                  <a:pos x="54" y="155"/>
                </a:cxn>
                <a:cxn ang="0">
                  <a:pos x="64" y="152"/>
                </a:cxn>
                <a:cxn ang="0">
                  <a:pos x="75" y="149"/>
                </a:cxn>
                <a:cxn ang="0">
                  <a:pos x="82" y="146"/>
                </a:cxn>
                <a:cxn ang="0">
                  <a:pos x="91" y="145"/>
                </a:cxn>
                <a:cxn ang="0">
                  <a:pos x="98" y="142"/>
                </a:cxn>
                <a:cxn ang="0">
                  <a:pos x="105" y="139"/>
                </a:cxn>
                <a:cxn ang="0">
                  <a:pos x="114" y="136"/>
                </a:cxn>
                <a:cxn ang="0">
                  <a:pos x="121" y="133"/>
                </a:cxn>
                <a:cxn ang="0">
                  <a:pos x="130" y="129"/>
                </a:cxn>
                <a:cxn ang="0">
                  <a:pos x="137" y="124"/>
                </a:cxn>
                <a:cxn ang="0">
                  <a:pos x="145" y="120"/>
                </a:cxn>
                <a:cxn ang="0">
                  <a:pos x="154" y="114"/>
                </a:cxn>
                <a:cxn ang="0">
                  <a:pos x="161" y="110"/>
                </a:cxn>
                <a:cxn ang="0">
                  <a:pos x="168" y="104"/>
                </a:cxn>
                <a:cxn ang="0">
                  <a:pos x="177" y="98"/>
                </a:cxn>
                <a:cxn ang="0">
                  <a:pos x="183" y="92"/>
                </a:cxn>
                <a:cxn ang="0">
                  <a:pos x="187" y="86"/>
                </a:cxn>
                <a:cxn ang="0">
                  <a:pos x="190" y="79"/>
                </a:cxn>
                <a:cxn ang="0">
                  <a:pos x="194" y="72"/>
                </a:cxn>
                <a:cxn ang="0">
                  <a:pos x="194" y="63"/>
                </a:cxn>
                <a:cxn ang="0">
                  <a:pos x="196" y="56"/>
                </a:cxn>
                <a:cxn ang="0">
                  <a:pos x="196" y="48"/>
                </a:cxn>
                <a:cxn ang="0">
                  <a:pos x="194" y="40"/>
                </a:cxn>
                <a:cxn ang="0">
                  <a:pos x="194" y="32"/>
                </a:cxn>
                <a:cxn ang="0">
                  <a:pos x="191" y="25"/>
                </a:cxn>
                <a:cxn ang="0">
                  <a:pos x="187" y="15"/>
                </a:cxn>
                <a:cxn ang="0">
                  <a:pos x="180" y="5"/>
                </a:cxn>
                <a:cxn ang="0">
                  <a:pos x="172" y="0"/>
                </a:cxn>
                <a:cxn ang="0">
                  <a:pos x="126" y="70"/>
                </a:cxn>
              </a:cxnLst>
              <a:rect l="0" t="0" r="r" b="b"/>
              <a:pathLst>
                <a:path w="196" h="162">
                  <a:moveTo>
                    <a:pt x="126" y="70"/>
                  </a:moveTo>
                  <a:lnTo>
                    <a:pt x="0" y="162"/>
                  </a:lnTo>
                  <a:lnTo>
                    <a:pt x="5" y="162"/>
                  </a:lnTo>
                  <a:lnTo>
                    <a:pt x="8" y="162"/>
                  </a:lnTo>
                  <a:lnTo>
                    <a:pt x="12" y="162"/>
                  </a:lnTo>
                  <a:lnTo>
                    <a:pt x="16" y="161"/>
                  </a:lnTo>
                  <a:lnTo>
                    <a:pt x="22" y="161"/>
                  </a:lnTo>
                  <a:lnTo>
                    <a:pt x="27" y="159"/>
                  </a:lnTo>
                  <a:lnTo>
                    <a:pt x="32" y="159"/>
                  </a:lnTo>
                  <a:lnTo>
                    <a:pt x="38" y="158"/>
                  </a:lnTo>
                  <a:lnTo>
                    <a:pt x="44" y="156"/>
                  </a:lnTo>
                  <a:lnTo>
                    <a:pt x="47" y="156"/>
                  </a:lnTo>
                  <a:lnTo>
                    <a:pt x="50" y="155"/>
                  </a:lnTo>
                  <a:lnTo>
                    <a:pt x="54" y="155"/>
                  </a:lnTo>
                  <a:lnTo>
                    <a:pt x="59" y="155"/>
                  </a:lnTo>
                  <a:lnTo>
                    <a:pt x="64" y="152"/>
                  </a:lnTo>
                  <a:lnTo>
                    <a:pt x="72" y="151"/>
                  </a:lnTo>
                  <a:lnTo>
                    <a:pt x="75" y="149"/>
                  </a:lnTo>
                  <a:lnTo>
                    <a:pt x="79" y="148"/>
                  </a:lnTo>
                  <a:lnTo>
                    <a:pt x="82" y="146"/>
                  </a:lnTo>
                  <a:lnTo>
                    <a:pt x="86" y="146"/>
                  </a:lnTo>
                  <a:lnTo>
                    <a:pt x="91" y="145"/>
                  </a:lnTo>
                  <a:lnTo>
                    <a:pt x="94" y="143"/>
                  </a:lnTo>
                  <a:lnTo>
                    <a:pt x="98" y="142"/>
                  </a:lnTo>
                  <a:lnTo>
                    <a:pt x="102" y="140"/>
                  </a:lnTo>
                  <a:lnTo>
                    <a:pt x="105" y="139"/>
                  </a:lnTo>
                  <a:lnTo>
                    <a:pt x="110" y="138"/>
                  </a:lnTo>
                  <a:lnTo>
                    <a:pt x="114" y="136"/>
                  </a:lnTo>
                  <a:lnTo>
                    <a:pt x="118" y="135"/>
                  </a:lnTo>
                  <a:lnTo>
                    <a:pt x="121" y="133"/>
                  </a:lnTo>
                  <a:lnTo>
                    <a:pt x="126" y="130"/>
                  </a:lnTo>
                  <a:lnTo>
                    <a:pt x="130" y="129"/>
                  </a:lnTo>
                  <a:lnTo>
                    <a:pt x="133" y="127"/>
                  </a:lnTo>
                  <a:lnTo>
                    <a:pt x="137" y="124"/>
                  </a:lnTo>
                  <a:lnTo>
                    <a:pt x="142" y="123"/>
                  </a:lnTo>
                  <a:lnTo>
                    <a:pt x="145" y="120"/>
                  </a:lnTo>
                  <a:lnTo>
                    <a:pt x="149" y="117"/>
                  </a:lnTo>
                  <a:lnTo>
                    <a:pt x="154" y="114"/>
                  </a:lnTo>
                  <a:lnTo>
                    <a:pt x="156" y="113"/>
                  </a:lnTo>
                  <a:lnTo>
                    <a:pt x="161" y="110"/>
                  </a:lnTo>
                  <a:lnTo>
                    <a:pt x="165" y="107"/>
                  </a:lnTo>
                  <a:lnTo>
                    <a:pt x="168" y="104"/>
                  </a:lnTo>
                  <a:lnTo>
                    <a:pt x="172" y="101"/>
                  </a:lnTo>
                  <a:lnTo>
                    <a:pt x="177" y="98"/>
                  </a:lnTo>
                  <a:lnTo>
                    <a:pt x="180" y="95"/>
                  </a:lnTo>
                  <a:lnTo>
                    <a:pt x="183" y="92"/>
                  </a:lnTo>
                  <a:lnTo>
                    <a:pt x="186" y="89"/>
                  </a:lnTo>
                  <a:lnTo>
                    <a:pt x="187" y="86"/>
                  </a:lnTo>
                  <a:lnTo>
                    <a:pt x="189" y="84"/>
                  </a:lnTo>
                  <a:lnTo>
                    <a:pt x="190" y="79"/>
                  </a:lnTo>
                  <a:lnTo>
                    <a:pt x="193" y="75"/>
                  </a:lnTo>
                  <a:lnTo>
                    <a:pt x="194" y="72"/>
                  </a:lnTo>
                  <a:lnTo>
                    <a:pt x="194" y="67"/>
                  </a:lnTo>
                  <a:lnTo>
                    <a:pt x="194" y="63"/>
                  </a:lnTo>
                  <a:lnTo>
                    <a:pt x="196" y="60"/>
                  </a:lnTo>
                  <a:lnTo>
                    <a:pt x="196" y="56"/>
                  </a:lnTo>
                  <a:lnTo>
                    <a:pt x="196" y="51"/>
                  </a:lnTo>
                  <a:lnTo>
                    <a:pt x="196" y="48"/>
                  </a:lnTo>
                  <a:lnTo>
                    <a:pt x="196" y="44"/>
                  </a:lnTo>
                  <a:lnTo>
                    <a:pt x="194" y="40"/>
                  </a:lnTo>
                  <a:lnTo>
                    <a:pt x="194" y="37"/>
                  </a:lnTo>
                  <a:lnTo>
                    <a:pt x="194" y="32"/>
                  </a:lnTo>
                  <a:lnTo>
                    <a:pt x="193" y="28"/>
                  </a:lnTo>
                  <a:lnTo>
                    <a:pt x="191" y="25"/>
                  </a:lnTo>
                  <a:lnTo>
                    <a:pt x="190" y="22"/>
                  </a:lnTo>
                  <a:lnTo>
                    <a:pt x="187" y="15"/>
                  </a:lnTo>
                  <a:lnTo>
                    <a:pt x="184" y="11"/>
                  </a:lnTo>
                  <a:lnTo>
                    <a:pt x="180" y="5"/>
                  </a:lnTo>
                  <a:lnTo>
                    <a:pt x="177" y="2"/>
                  </a:lnTo>
                  <a:lnTo>
                    <a:pt x="172" y="0"/>
                  </a:lnTo>
                  <a:lnTo>
                    <a:pt x="168" y="0"/>
                  </a:lnTo>
                  <a:lnTo>
                    <a:pt x="126" y="70"/>
                  </a:lnTo>
                  <a:lnTo>
                    <a:pt x="126" y="70"/>
                  </a:lnTo>
                  <a:close/>
                </a:path>
              </a:pathLst>
            </a:custGeom>
            <a:solidFill>
              <a:srgbClr val="000000"/>
            </a:solidFill>
            <a:ln w="9525">
              <a:noFill/>
              <a:round/>
              <a:headEnd/>
              <a:tailEnd/>
            </a:ln>
          </p:spPr>
          <p:txBody>
            <a:bodyPr/>
            <a:lstStyle/>
            <a:p>
              <a:endParaRPr lang="en-US" sz="1600" dirty="0">
                <a:latin typeface="Segoe" pitchFamily="34" charset="0"/>
              </a:endParaRPr>
            </a:p>
          </p:txBody>
        </p:sp>
        <p:sp>
          <p:nvSpPr>
            <p:cNvPr id="65796" name="Freeform 260"/>
            <p:cNvSpPr>
              <a:spLocks/>
            </p:cNvSpPr>
            <p:nvPr/>
          </p:nvSpPr>
          <p:spPr bwMode="auto">
            <a:xfrm>
              <a:off x="1976" y="3256"/>
              <a:ext cx="24" cy="10"/>
            </a:xfrm>
            <a:custGeom>
              <a:avLst/>
              <a:gdLst/>
              <a:ahLst/>
              <a:cxnLst>
                <a:cxn ang="0">
                  <a:pos x="48" y="5"/>
                </a:cxn>
                <a:cxn ang="0">
                  <a:pos x="22" y="0"/>
                </a:cxn>
                <a:cxn ang="0">
                  <a:pos x="0" y="19"/>
                </a:cxn>
                <a:cxn ang="0">
                  <a:pos x="28" y="17"/>
                </a:cxn>
                <a:cxn ang="0">
                  <a:pos x="28" y="17"/>
                </a:cxn>
                <a:cxn ang="0">
                  <a:pos x="32" y="17"/>
                </a:cxn>
                <a:cxn ang="0">
                  <a:pos x="36" y="17"/>
                </a:cxn>
                <a:cxn ang="0">
                  <a:pos x="41" y="17"/>
                </a:cxn>
                <a:cxn ang="0">
                  <a:pos x="45" y="13"/>
                </a:cxn>
                <a:cxn ang="0">
                  <a:pos x="47" y="10"/>
                </a:cxn>
                <a:cxn ang="0">
                  <a:pos x="48" y="7"/>
                </a:cxn>
                <a:cxn ang="0">
                  <a:pos x="48" y="5"/>
                </a:cxn>
                <a:cxn ang="0">
                  <a:pos x="48" y="5"/>
                </a:cxn>
              </a:cxnLst>
              <a:rect l="0" t="0" r="r" b="b"/>
              <a:pathLst>
                <a:path w="48" h="19">
                  <a:moveTo>
                    <a:pt x="48" y="5"/>
                  </a:moveTo>
                  <a:lnTo>
                    <a:pt x="22" y="0"/>
                  </a:lnTo>
                  <a:lnTo>
                    <a:pt x="0" y="19"/>
                  </a:lnTo>
                  <a:lnTo>
                    <a:pt x="28" y="17"/>
                  </a:lnTo>
                  <a:lnTo>
                    <a:pt x="28" y="17"/>
                  </a:lnTo>
                  <a:lnTo>
                    <a:pt x="32" y="17"/>
                  </a:lnTo>
                  <a:lnTo>
                    <a:pt x="36" y="17"/>
                  </a:lnTo>
                  <a:lnTo>
                    <a:pt x="41" y="17"/>
                  </a:lnTo>
                  <a:lnTo>
                    <a:pt x="45" y="13"/>
                  </a:lnTo>
                  <a:lnTo>
                    <a:pt x="47" y="10"/>
                  </a:lnTo>
                  <a:lnTo>
                    <a:pt x="48" y="7"/>
                  </a:lnTo>
                  <a:lnTo>
                    <a:pt x="48" y="5"/>
                  </a:lnTo>
                  <a:lnTo>
                    <a:pt x="48" y="5"/>
                  </a:lnTo>
                  <a:close/>
                </a:path>
              </a:pathLst>
            </a:custGeom>
            <a:solidFill>
              <a:srgbClr val="000000"/>
            </a:solidFill>
            <a:ln w="9525">
              <a:noFill/>
              <a:round/>
              <a:headEnd/>
              <a:tailEnd/>
            </a:ln>
          </p:spPr>
          <p:txBody>
            <a:bodyPr/>
            <a:lstStyle/>
            <a:p>
              <a:endParaRPr lang="en-US" sz="1600" dirty="0">
                <a:latin typeface="Segoe" pitchFamily="34" charset="0"/>
              </a:endParaRPr>
            </a:p>
          </p:txBody>
        </p:sp>
        <p:sp>
          <p:nvSpPr>
            <p:cNvPr id="65797" name="Freeform 261"/>
            <p:cNvSpPr>
              <a:spLocks/>
            </p:cNvSpPr>
            <p:nvPr/>
          </p:nvSpPr>
          <p:spPr bwMode="auto">
            <a:xfrm>
              <a:off x="1947" y="3241"/>
              <a:ext cx="23" cy="10"/>
            </a:xfrm>
            <a:custGeom>
              <a:avLst/>
              <a:gdLst/>
              <a:ahLst/>
              <a:cxnLst>
                <a:cxn ang="0">
                  <a:pos x="46" y="4"/>
                </a:cxn>
                <a:cxn ang="0">
                  <a:pos x="12" y="0"/>
                </a:cxn>
                <a:cxn ang="0">
                  <a:pos x="0" y="10"/>
                </a:cxn>
                <a:cxn ang="0">
                  <a:pos x="3" y="20"/>
                </a:cxn>
                <a:cxn ang="0">
                  <a:pos x="16" y="16"/>
                </a:cxn>
                <a:cxn ang="0">
                  <a:pos x="18" y="16"/>
                </a:cxn>
                <a:cxn ang="0">
                  <a:pos x="21" y="18"/>
                </a:cxn>
                <a:cxn ang="0">
                  <a:pos x="27" y="18"/>
                </a:cxn>
                <a:cxn ang="0">
                  <a:pos x="34" y="16"/>
                </a:cxn>
                <a:cxn ang="0">
                  <a:pos x="38" y="13"/>
                </a:cxn>
                <a:cxn ang="0">
                  <a:pos x="43" y="9"/>
                </a:cxn>
                <a:cxn ang="0">
                  <a:pos x="44" y="6"/>
                </a:cxn>
                <a:cxn ang="0">
                  <a:pos x="46" y="4"/>
                </a:cxn>
                <a:cxn ang="0">
                  <a:pos x="46" y="4"/>
                </a:cxn>
              </a:cxnLst>
              <a:rect l="0" t="0" r="r" b="b"/>
              <a:pathLst>
                <a:path w="46" h="20">
                  <a:moveTo>
                    <a:pt x="46" y="4"/>
                  </a:moveTo>
                  <a:lnTo>
                    <a:pt x="12" y="0"/>
                  </a:lnTo>
                  <a:lnTo>
                    <a:pt x="0" y="10"/>
                  </a:lnTo>
                  <a:lnTo>
                    <a:pt x="3" y="20"/>
                  </a:lnTo>
                  <a:lnTo>
                    <a:pt x="16" y="16"/>
                  </a:lnTo>
                  <a:lnTo>
                    <a:pt x="18" y="16"/>
                  </a:lnTo>
                  <a:lnTo>
                    <a:pt x="21" y="18"/>
                  </a:lnTo>
                  <a:lnTo>
                    <a:pt x="27" y="18"/>
                  </a:lnTo>
                  <a:lnTo>
                    <a:pt x="34" y="16"/>
                  </a:lnTo>
                  <a:lnTo>
                    <a:pt x="38" y="13"/>
                  </a:lnTo>
                  <a:lnTo>
                    <a:pt x="43" y="9"/>
                  </a:lnTo>
                  <a:lnTo>
                    <a:pt x="44" y="6"/>
                  </a:lnTo>
                  <a:lnTo>
                    <a:pt x="46" y="4"/>
                  </a:lnTo>
                  <a:lnTo>
                    <a:pt x="46" y="4"/>
                  </a:lnTo>
                  <a:close/>
                </a:path>
              </a:pathLst>
            </a:custGeom>
            <a:solidFill>
              <a:srgbClr val="000000"/>
            </a:solidFill>
            <a:ln w="9525">
              <a:noFill/>
              <a:round/>
              <a:headEnd/>
              <a:tailEnd/>
            </a:ln>
          </p:spPr>
          <p:txBody>
            <a:bodyPr/>
            <a:lstStyle/>
            <a:p>
              <a:endParaRPr lang="en-US" sz="1600" dirty="0">
                <a:latin typeface="Segoe" pitchFamily="34" charset="0"/>
              </a:endParaRPr>
            </a:p>
          </p:txBody>
        </p:sp>
        <p:sp>
          <p:nvSpPr>
            <p:cNvPr id="65798" name="Freeform 262"/>
            <p:cNvSpPr>
              <a:spLocks/>
            </p:cNvSpPr>
            <p:nvPr/>
          </p:nvSpPr>
          <p:spPr bwMode="auto">
            <a:xfrm>
              <a:off x="2065" y="3125"/>
              <a:ext cx="19" cy="40"/>
            </a:xfrm>
            <a:custGeom>
              <a:avLst/>
              <a:gdLst/>
              <a:ahLst/>
              <a:cxnLst>
                <a:cxn ang="0">
                  <a:pos x="38" y="0"/>
                </a:cxn>
                <a:cxn ang="0">
                  <a:pos x="12" y="13"/>
                </a:cxn>
                <a:cxn ang="0">
                  <a:pos x="0" y="10"/>
                </a:cxn>
                <a:cxn ang="0">
                  <a:pos x="6" y="71"/>
                </a:cxn>
                <a:cxn ang="0">
                  <a:pos x="28" y="80"/>
                </a:cxn>
                <a:cxn ang="0">
                  <a:pos x="38" y="0"/>
                </a:cxn>
                <a:cxn ang="0">
                  <a:pos x="38" y="0"/>
                </a:cxn>
              </a:cxnLst>
              <a:rect l="0" t="0" r="r" b="b"/>
              <a:pathLst>
                <a:path w="38" h="80">
                  <a:moveTo>
                    <a:pt x="38" y="0"/>
                  </a:moveTo>
                  <a:lnTo>
                    <a:pt x="12" y="13"/>
                  </a:lnTo>
                  <a:lnTo>
                    <a:pt x="0" y="10"/>
                  </a:lnTo>
                  <a:lnTo>
                    <a:pt x="6" y="71"/>
                  </a:lnTo>
                  <a:lnTo>
                    <a:pt x="28" y="80"/>
                  </a:lnTo>
                  <a:lnTo>
                    <a:pt x="38" y="0"/>
                  </a:lnTo>
                  <a:lnTo>
                    <a:pt x="38" y="0"/>
                  </a:lnTo>
                  <a:close/>
                </a:path>
              </a:pathLst>
            </a:custGeom>
            <a:solidFill>
              <a:srgbClr val="FFFFFF"/>
            </a:solidFill>
            <a:ln w="9525">
              <a:noFill/>
              <a:round/>
              <a:headEnd/>
              <a:tailEnd/>
            </a:ln>
          </p:spPr>
          <p:txBody>
            <a:bodyPr/>
            <a:lstStyle/>
            <a:p>
              <a:endParaRPr lang="en-US" sz="1600" dirty="0">
                <a:latin typeface="Segoe" pitchFamily="34" charset="0"/>
              </a:endParaRPr>
            </a:p>
          </p:txBody>
        </p:sp>
        <p:sp>
          <p:nvSpPr>
            <p:cNvPr id="65799" name="Freeform 263"/>
            <p:cNvSpPr>
              <a:spLocks/>
            </p:cNvSpPr>
            <p:nvPr/>
          </p:nvSpPr>
          <p:spPr bwMode="auto">
            <a:xfrm>
              <a:off x="2068" y="3132"/>
              <a:ext cx="11" cy="58"/>
            </a:xfrm>
            <a:custGeom>
              <a:avLst/>
              <a:gdLst/>
              <a:ahLst/>
              <a:cxnLst>
                <a:cxn ang="0">
                  <a:pos x="6" y="0"/>
                </a:cxn>
                <a:cxn ang="0">
                  <a:pos x="11" y="8"/>
                </a:cxn>
                <a:cxn ang="0">
                  <a:pos x="8" y="14"/>
                </a:cxn>
                <a:cxn ang="0">
                  <a:pos x="24" y="58"/>
                </a:cxn>
                <a:cxn ang="0">
                  <a:pos x="13" y="115"/>
                </a:cxn>
                <a:cxn ang="0">
                  <a:pos x="0" y="59"/>
                </a:cxn>
                <a:cxn ang="0">
                  <a:pos x="5" y="13"/>
                </a:cxn>
                <a:cxn ang="0">
                  <a:pos x="0" y="8"/>
                </a:cxn>
                <a:cxn ang="0">
                  <a:pos x="6" y="0"/>
                </a:cxn>
                <a:cxn ang="0">
                  <a:pos x="6" y="0"/>
                </a:cxn>
              </a:cxnLst>
              <a:rect l="0" t="0" r="r" b="b"/>
              <a:pathLst>
                <a:path w="24" h="115">
                  <a:moveTo>
                    <a:pt x="6" y="0"/>
                  </a:moveTo>
                  <a:lnTo>
                    <a:pt x="11" y="8"/>
                  </a:lnTo>
                  <a:lnTo>
                    <a:pt x="8" y="14"/>
                  </a:lnTo>
                  <a:lnTo>
                    <a:pt x="24" y="58"/>
                  </a:lnTo>
                  <a:lnTo>
                    <a:pt x="13" y="115"/>
                  </a:lnTo>
                  <a:lnTo>
                    <a:pt x="0" y="59"/>
                  </a:lnTo>
                  <a:lnTo>
                    <a:pt x="5" y="13"/>
                  </a:lnTo>
                  <a:lnTo>
                    <a:pt x="0" y="8"/>
                  </a:lnTo>
                  <a:lnTo>
                    <a:pt x="6" y="0"/>
                  </a:lnTo>
                  <a:lnTo>
                    <a:pt x="6" y="0"/>
                  </a:lnTo>
                  <a:close/>
                </a:path>
              </a:pathLst>
            </a:custGeom>
            <a:solidFill>
              <a:srgbClr val="FF3300"/>
            </a:solidFill>
            <a:ln w="9525">
              <a:noFill/>
              <a:round/>
              <a:headEnd/>
              <a:tailEnd/>
            </a:ln>
          </p:spPr>
          <p:txBody>
            <a:bodyPr/>
            <a:lstStyle/>
            <a:p>
              <a:endParaRPr lang="en-US" sz="1600" dirty="0">
                <a:latin typeface="Segoe" pitchFamily="34" charset="0"/>
              </a:endParaRPr>
            </a:p>
          </p:txBody>
        </p:sp>
        <p:sp>
          <p:nvSpPr>
            <p:cNvPr id="65800" name="Freeform 264"/>
            <p:cNvSpPr>
              <a:spLocks/>
            </p:cNvSpPr>
            <p:nvPr/>
          </p:nvSpPr>
          <p:spPr bwMode="auto">
            <a:xfrm>
              <a:off x="2034" y="3167"/>
              <a:ext cx="55" cy="72"/>
            </a:xfrm>
            <a:custGeom>
              <a:avLst/>
              <a:gdLst/>
              <a:ahLst/>
              <a:cxnLst>
                <a:cxn ang="0">
                  <a:pos x="64" y="95"/>
                </a:cxn>
                <a:cxn ang="0">
                  <a:pos x="0" y="145"/>
                </a:cxn>
                <a:cxn ang="0">
                  <a:pos x="6" y="142"/>
                </a:cxn>
                <a:cxn ang="0">
                  <a:pos x="10" y="140"/>
                </a:cxn>
                <a:cxn ang="0">
                  <a:pos x="15" y="137"/>
                </a:cxn>
                <a:cxn ang="0">
                  <a:pos x="21" y="136"/>
                </a:cxn>
                <a:cxn ang="0">
                  <a:pos x="26" y="133"/>
                </a:cxn>
                <a:cxn ang="0">
                  <a:pos x="32" y="129"/>
                </a:cxn>
                <a:cxn ang="0">
                  <a:pos x="40" y="124"/>
                </a:cxn>
                <a:cxn ang="0">
                  <a:pos x="45" y="121"/>
                </a:cxn>
                <a:cxn ang="0">
                  <a:pos x="51" y="117"/>
                </a:cxn>
                <a:cxn ang="0">
                  <a:pos x="59" y="113"/>
                </a:cxn>
                <a:cxn ang="0">
                  <a:pos x="64" y="107"/>
                </a:cxn>
                <a:cxn ang="0">
                  <a:pos x="70" y="101"/>
                </a:cxn>
                <a:cxn ang="0">
                  <a:pos x="76" y="96"/>
                </a:cxn>
                <a:cxn ang="0">
                  <a:pos x="78" y="92"/>
                </a:cxn>
                <a:cxn ang="0">
                  <a:pos x="80" y="89"/>
                </a:cxn>
                <a:cxn ang="0">
                  <a:pos x="82" y="85"/>
                </a:cxn>
                <a:cxn ang="0">
                  <a:pos x="85" y="82"/>
                </a:cxn>
                <a:cxn ang="0">
                  <a:pos x="86" y="77"/>
                </a:cxn>
                <a:cxn ang="0">
                  <a:pos x="89" y="73"/>
                </a:cxn>
                <a:cxn ang="0">
                  <a:pos x="91" y="69"/>
                </a:cxn>
                <a:cxn ang="0">
                  <a:pos x="92" y="64"/>
                </a:cxn>
                <a:cxn ang="0">
                  <a:pos x="94" y="60"/>
                </a:cxn>
                <a:cxn ang="0">
                  <a:pos x="95" y="56"/>
                </a:cxn>
                <a:cxn ang="0">
                  <a:pos x="96" y="51"/>
                </a:cxn>
                <a:cxn ang="0">
                  <a:pos x="98" y="47"/>
                </a:cxn>
                <a:cxn ang="0">
                  <a:pos x="99" y="42"/>
                </a:cxn>
                <a:cxn ang="0">
                  <a:pos x="101" y="38"/>
                </a:cxn>
                <a:cxn ang="0">
                  <a:pos x="102" y="34"/>
                </a:cxn>
                <a:cxn ang="0">
                  <a:pos x="104" y="29"/>
                </a:cxn>
                <a:cxn ang="0">
                  <a:pos x="104" y="25"/>
                </a:cxn>
                <a:cxn ang="0">
                  <a:pos x="105" y="21"/>
                </a:cxn>
                <a:cxn ang="0">
                  <a:pos x="105" y="16"/>
                </a:cxn>
                <a:cxn ang="0">
                  <a:pos x="107" y="12"/>
                </a:cxn>
                <a:cxn ang="0">
                  <a:pos x="107" y="9"/>
                </a:cxn>
                <a:cxn ang="0">
                  <a:pos x="108" y="4"/>
                </a:cxn>
                <a:cxn ang="0">
                  <a:pos x="108" y="2"/>
                </a:cxn>
                <a:cxn ang="0">
                  <a:pos x="110" y="0"/>
                </a:cxn>
                <a:cxn ang="0">
                  <a:pos x="64" y="95"/>
                </a:cxn>
                <a:cxn ang="0">
                  <a:pos x="64" y="95"/>
                </a:cxn>
              </a:cxnLst>
              <a:rect l="0" t="0" r="r" b="b"/>
              <a:pathLst>
                <a:path w="110" h="145">
                  <a:moveTo>
                    <a:pt x="64" y="95"/>
                  </a:moveTo>
                  <a:lnTo>
                    <a:pt x="0" y="145"/>
                  </a:lnTo>
                  <a:lnTo>
                    <a:pt x="6" y="142"/>
                  </a:lnTo>
                  <a:lnTo>
                    <a:pt x="10" y="140"/>
                  </a:lnTo>
                  <a:lnTo>
                    <a:pt x="15" y="137"/>
                  </a:lnTo>
                  <a:lnTo>
                    <a:pt x="21" y="136"/>
                  </a:lnTo>
                  <a:lnTo>
                    <a:pt x="26" y="133"/>
                  </a:lnTo>
                  <a:lnTo>
                    <a:pt x="32" y="129"/>
                  </a:lnTo>
                  <a:lnTo>
                    <a:pt x="40" y="124"/>
                  </a:lnTo>
                  <a:lnTo>
                    <a:pt x="45" y="121"/>
                  </a:lnTo>
                  <a:lnTo>
                    <a:pt x="51" y="117"/>
                  </a:lnTo>
                  <a:lnTo>
                    <a:pt x="59" y="113"/>
                  </a:lnTo>
                  <a:lnTo>
                    <a:pt x="64" y="107"/>
                  </a:lnTo>
                  <a:lnTo>
                    <a:pt x="70" y="101"/>
                  </a:lnTo>
                  <a:lnTo>
                    <a:pt x="76" y="96"/>
                  </a:lnTo>
                  <a:lnTo>
                    <a:pt x="78" y="92"/>
                  </a:lnTo>
                  <a:lnTo>
                    <a:pt x="80" y="89"/>
                  </a:lnTo>
                  <a:lnTo>
                    <a:pt x="82" y="85"/>
                  </a:lnTo>
                  <a:lnTo>
                    <a:pt x="85" y="82"/>
                  </a:lnTo>
                  <a:lnTo>
                    <a:pt x="86" y="77"/>
                  </a:lnTo>
                  <a:lnTo>
                    <a:pt x="89" y="73"/>
                  </a:lnTo>
                  <a:lnTo>
                    <a:pt x="91" y="69"/>
                  </a:lnTo>
                  <a:lnTo>
                    <a:pt x="92" y="64"/>
                  </a:lnTo>
                  <a:lnTo>
                    <a:pt x="94" y="60"/>
                  </a:lnTo>
                  <a:lnTo>
                    <a:pt x="95" y="56"/>
                  </a:lnTo>
                  <a:lnTo>
                    <a:pt x="96" y="51"/>
                  </a:lnTo>
                  <a:lnTo>
                    <a:pt x="98" y="47"/>
                  </a:lnTo>
                  <a:lnTo>
                    <a:pt x="99" y="42"/>
                  </a:lnTo>
                  <a:lnTo>
                    <a:pt x="101" y="38"/>
                  </a:lnTo>
                  <a:lnTo>
                    <a:pt x="102" y="34"/>
                  </a:lnTo>
                  <a:lnTo>
                    <a:pt x="104" y="29"/>
                  </a:lnTo>
                  <a:lnTo>
                    <a:pt x="104" y="25"/>
                  </a:lnTo>
                  <a:lnTo>
                    <a:pt x="105" y="21"/>
                  </a:lnTo>
                  <a:lnTo>
                    <a:pt x="105" y="16"/>
                  </a:lnTo>
                  <a:lnTo>
                    <a:pt x="107" y="12"/>
                  </a:lnTo>
                  <a:lnTo>
                    <a:pt x="107" y="9"/>
                  </a:lnTo>
                  <a:lnTo>
                    <a:pt x="108" y="4"/>
                  </a:lnTo>
                  <a:lnTo>
                    <a:pt x="108" y="2"/>
                  </a:lnTo>
                  <a:lnTo>
                    <a:pt x="110" y="0"/>
                  </a:lnTo>
                  <a:lnTo>
                    <a:pt x="64" y="95"/>
                  </a:lnTo>
                  <a:lnTo>
                    <a:pt x="64" y="95"/>
                  </a:lnTo>
                  <a:close/>
                </a:path>
              </a:pathLst>
            </a:custGeom>
            <a:solidFill>
              <a:srgbClr val="4D5966"/>
            </a:solidFill>
            <a:ln w="9525">
              <a:noFill/>
              <a:round/>
              <a:headEnd/>
              <a:tailEnd/>
            </a:ln>
          </p:spPr>
          <p:txBody>
            <a:bodyPr/>
            <a:lstStyle/>
            <a:p>
              <a:endParaRPr lang="en-US" sz="1600" dirty="0">
                <a:latin typeface="Segoe" pitchFamily="34" charset="0"/>
              </a:endParaRPr>
            </a:p>
          </p:txBody>
        </p:sp>
        <p:sp>
          <p:nvSpPr>
            <p:cNvPr id="65801" name="Freeform 265"/>
            <p:cNvSpPr>
              <a:spLocks/>
            </p:cNvSpPr>
            <p:nvPr/>
          </p:nvSpPr>
          <p:spPr bwMode="auto">
            <a:xfrm>
              <a:off x="1986" y="3167"/>
              <a:ext cx="49" cy="67"/>
            </a:xfrm>
            <a:custGeom>
              <a:avLst/>
              <a:gdLst/>
              <a:ahLst/>
              <a:cxnLst>
                <a:cxn ang="0">
                  <a:pos x="98" y="0"/>
                </a:cxn>
                <a:cxn ang="0">
                  <a:pos x="96" y="0"/>
                </a:cxn>
                <a:cxn ang="0">
                  <a:pos x="96" y="1"/>
                </a:cxn>
                <a:cxn ang="0">
                  <a:pos x="95" y="4"/>
                </a:cxn>
                <a:cxn ang="0">
                  <a:pos x="93" y="8"/>
                </a:cxn>
                <a:cxn ang="0">
                  <a:pos x="92" y="13"/>
                </a:cxn>
                <a:cxn ang="0">
                  <a:pos x="90" y="19"/>
                </a:cxn>
                <a:cxn ang="0">
                  <a:pos x="87" y="24"/>
                </a:cxn>
                <a:cxn ang="0">
                  <a:pos x="86" y="30"/>
                </a:cxn>
                <a:cxn ang="0">
                  <a:pos x="84" y="36"/>
                </a:cxn>
                <a:cxn ang="0">
                  <a:pos x="82" y="43"/>
                </a:cxn>
                <a:cxn ang="0">
                  <a:pos x="80" y="49"/>
                </a:cxn>
                <a:cxn ang="0">
                  <a:pos x="79" y="57"/>
                </a:cxn>
                <a:cxn ang="0">
                  <a:pos x="77" y="62"/>
                </a:cxn>
                <a:cxn ang="0">
                  <a:pos x="76" y="70"/>
                </a:cxn>
                <a:cxn ang="0">
                  <a:pos x="74" y="74"/>
                </a:cxn>
                <a:cxn ang="0">
                  <a:pos x="74" y="80"/>
                </a:cxn>
                <a:cxn ang="0">
                  <a:pos x="0" y="134"/>
                </a:cxn>
                <a:cxn ang="0">
                  <a:pos x="4" y="132"/>
                </a:cxn>
                <a:cxn ang="0">
                  <a:pos x="9" y="131"/>
                </a:cxn>
                <a:cxn ang="0">
                  <a:pos x="14" y="128"/>
                </a:cxn>
                <a:cxn ang="0">
                  <a:pos x="22" y="127"/>
                </a:cxn>
                <a:cxn ang="0">
                  <a:pos x="25" y="124"/>
                </a:cxn>
                <a:cxn ang="0">
                  <a:pos x="29" y="122"/>
                </a:cxn>
                <a:cxn ang="0">
                  <a:pos x="33" y="122"/>
                </a:cxn>
                <a:cxn ang="0">
                  <a:pos x="36" y="121"/>
                </a:cxn>
                <a:cxn ang="0">
                  <a:pos x="41" y="118"/>
                </a:cxn>
                <a:cxn ang="0">
                  <a:pos x="45" y="116"/>
                </a:cxn>
                <a:cxn ang="0">
                  <a:pos x="48" y="113"/>
                </a:cxn>
                <a:cxn ang="0">
                  <a:pos x="52" y="112"/>
                </a:cxn>
                <a:cxn ang="0">
                  <a:pos x="55" y="109"/>
                </a:cxn>
                <a:cxn ang="0">
                  <a:pos x="60" y="106"/>
                </a:cxn>
                <a:cxn ang="0">
                  <a:pos x="64" y="105"/>
                </a:cxn>
                <a:cxn ang="0">
                  <a:pos x="67" y="102"/>
                </a:cxn>
                <a:cxn ang="0">
                  <a:pos x="74" y="94"/>
                </a:cxn>
                <a:cxn ang="0">
                  <a:pos x="80" y="89"/>
                </a:cxn>
                <a:cxn ang="0">
                  <a:pos x="82" y="86"/>
                </a:cxn>
                <a:cxn ang="0">
                  <a:pos x="84" y="83"/>
                </a:cxn>
                <a:cxn ang="0">
                  <a:pos x="86" y="78"/>
                </a:cxn>
                <a:cxn ang="0">
                  <a:pos x="87" y="75"/>
                </a:cxn>
                <a:cxn ang="0">
                  <a:pos x="89" y="71"/>
                </a:cxn>
                <a:cxn ang="0">
                  <a:pos x="90" y="67"/>
                </a:cxn>
                <a:cxn ang="0">
                  <a:pos x="90" y="64"/>
                </a:cxn>
                <a:cxn ang="0">
                  <a:pos x="92" y="59"/>
                </a:cxn>
                <a:cxn ang="0">
                  <a:pos x="92" y="55"/>
                </a:cxn>
                <a:cxn ang="0">
                  <a:pos x="93" y="52"/>
                </a:cxn>
                <a:cxn ang="0">
                  <a:pos x="93" y="49"/>
                </a:cxn>
                <a:cxn ang="0">
                  <a:pos x="95" y="45"/>
                </a:cxn>
                <a:cxn ang="0">
                  <a:pos x="96" y="38"/>
                </a:cxn>
                <a:cxn ang="0">
                  <a:pos x="98" y="33"/>
                </a:cxn>
                <a:cxn ang="0">
                  <a:pos x="98" y="27"/>
                </a:cxn>
                <a:cxn ang="0">
                  <a:pos x="98" y="21"/>
                </a:cxn>
                <a:cxn ang="0">
                  <a:pos x="98" y="16"/>
                </a:cxn>
                <a:cxn ang="0">
                  <a:pos x="98" y="11"/>
                </a:cxn>
                <a:cxn ang="0">
                  <a:pos x="98" y="8"/>
                </a:cxn>
                <a:cxn ang="0">
                  <a:pos x="98" y="5"/>
                </a:cxn>
                <a:cxn ang="0">
                  <a:pos x="98" y="1"/>
                </a:cxn>
                <a:cxn ang="0">
                  <a:pos x="98" y="0"/>
                </a:cxn>
                <a:cxn ang="0">
                  <a:pos x="98" y="0"/>
                </a:cxn>
              </a:cxnLst>
              <a:rect l="0" t="0" r="r" b="b"/>
              <a:pathLst>
                <a:path w="98" h="134">
                  <a:moveTo>
                    <a:pt x="98" y="0"/>
                  </a:moveTo>
                  <a:lnTo>
                    <a:pt x="96" y="0"/>
                  </a:lnTo>
                  <a:lnTo>
                    <a:pt x="96" y="1"/>
                  </a:lnTo>
                  <a:lnTo>
                    <a:pt x="95" y="4"/>
                  </a:lnTo>
                  <a:lnTo>
                    <a:pt x="93" y="8"/>
                  </a:lnTo>
                  <a:lnTo>
                    <a:pt x="92" y="13"/>
                  </a:lnTo>
                  <a:lnTo>
                    <a:pt x="90" y="19"/>
                  </a:lnTo>
                  <a:lnTo>
                    <a:pt x="87" y="24"/>
                  </a:lnTo>
                  <a:lnTo>
                    <a:pt x="86" y="30"/>
                  </a:lnTo>
                  <a:lnTo>
                    <a:pt x="84" y="36"/>
                  </a:lnTo>
                  <a:lnTo>
                    <a:pt x="82" y="43"/>
                  </a:lnTo>
                  <a:lnTo>
                    <a:pt x="80" y="49"/>
                  </a:lnTo>
                  <a:lnTo>
                    <a:pt x="79" y="57"/>
                  </a:lnTo>
                  <a:lnTo>
                    <a:pt x="77" y="62"/>
                  </a:lnTo>
                  <a:lnTo>
                    <a:pt x="76" y="70"/>
                  </a:lnTo>
                  <a:lnTo>
                    <a:pt x="74" y="74"/>
                  </a:lnTo>
                  <a:lnTo>
                    <a:pt x="74" y="80"/>
                  </a:lnTo>
                  <a:lnTo>
                    <a:pt x="0" y="134"/>
                  </a:lnTo>
                  <a:lnTo>
                    <a:pt x="4" y="132"/>
                  </a:lnTo>
                  <a:lnTo>
                    <a:pt x="9" y="131"/>
                  </a:lnTo>
                  <a:lnTo>
                    <a:pt x="14" y="128"/>
                  </a:lnTo>
                  <a:lnTo>
                    <a:pt x="22" y="127"/>
                  </a:lnTo>
                  <a:lnTo>
                    <a:pt x="25" y="124"/>
                  </a:lnTo>
                  <a:lnTo>
                    <a:pt x="29" y="122"/>
                  </a:lnTo>
                  <a:lnTo>
                    <a:pt x="33" y="122"/>
                  </a:lnTo>
                  <a:lnTo>
                    <a:pt x="36" y="121"/>
                  </a:lnTo>
                  <a:lnTo>
                    <a:pt x="41" y="118"/>
                  </a:lnTo>
                  <a:lnTo>
                    <a:pt x="45" y="116"/>
                  </a:lnTo>
                  <a:lnTo>
                    <a:pt x="48" y="113"/>
                  </a:lnTo>
                  <a:lnTo>
                    <a:pt x="52" y="112"/>
                  </a:lnTo>
                  <a:lnTo>
                    <a:pt x="55" y="109"/>
                  </a:lnTo>
                  <a:lnTo>
                    <a:pt x="60" y="106"/>
                  </a:lnTo>
                  <a:lnTo>
                    <a:pt x="64" y="105"/>
                  </a:lnTo>
                  <a:lnTo>
                    <a:pt x="67" y="102"/>
                  </a:lnTo>
                  <a:lnTo>
                    <a:pt x="74" y="94"/>
                  </a:lnTo>
                  <a:lnTo>
                    <a:pt x="80" y="89"/>
                  </a:lnTo>
                  <a:lnTo>
                    <a:pt x="82" y="86"/>
                  </a:lnTo>
                  <a:lnTo>
                    <a:pt x="84" y="83"/>
                  </a:lnTo>
                  <a:lnTo>
                    <a:pt x="86" y="78"/>
                  </a:lnTo>
                  <a:lnTo>
                    <a:pt x="87" y="75"/>
                  </a:lnTo>
                  <a:lnTo>
                    <a:pt x="89" y="71"/>
                  </a:lnTo>
                  <a:lnTo>
                    <a:pt x="90" y="67"/>
                  </a:lnTo>
                  <a:lnTo>
                    <a:pt x="90" y="64"/>
                  </a:lnTo>
                  <a:lnTo>
                    <a:pt x="92" y="59"/>
                  </a:lnTo>
                  <a:lnTo>
                    <a:pt x="92" y="55"/>
                  </a:lnTo>
                  <a:lnTo>
                    <a:pt x="93" y="52"/>
                  </a:lnTo>
                  <a:lnTo>
                    <a:pt x="93" y="49"/>
                  </a:lnTo>
                  <a:lnTo>
                    <a:pt x="95" y="45"/>
                  </a:lnTo>
                  <a:lnTo>
                    <a:pt x="96" y="38"/>
                  </a:lnTo>
                  <a:lnTo>
                    <a:pt x="98" y="33"/>
                  </a:lnTo>
                  <a:lnTo>
                    <a:pt x="98" y="27"/>
                  </a:lnTo>
                  <a:lnTo>
                    <a:pt x="98" y="21"/>
                  </a:lnTo>
                  <a:lnTo>
                    <a:pt x="98" y="16"/>
                  </a:lnTo>
                  <a:lnTo>
                    <a:pt x="98" y="11"/>
                  </a:lnTo>
                  <a:lnTo>
                    <a:pt x="98" y="8"/>
                  </a:lnTo>
                  <a:lnTo>
                    <a:pt x="98" y="5"/>
                  </a:lnTo>
                  <a:lnTo>
                    <a:pt x="98" y="1"/>
                  </a:lnTo>
                  <a:lnTo>
                    <a:pt x="98" y="0"/>
                  </a:lnTo>
                  <a:lnTo>
                    <a:pt x="98" y="0"/>
                  </a:lnTo>
                  <a:close/>
                </a:path>
              </a:pathLst>
            </a:custGeom>
            <a:solidFill>
              <a:srgbClr val="4D5966"/>
            </a:solidFill>
            <a:ln w="9525">
              <a:noFill/>
              <a:round/>
              <a:headEnd/>
              <a:tailEnd/>
            </a:ln>
          </p:spPr>
          <p:txBody>
            <a:bodyPr/>
            <a:lstStyle/>
            <a:p>
              <a:endParaRPr lang="en-US" sz="1600" dirty="0">
                <a:latin typeface="Segoe" pitchFamily="34" charset="0"/>
              </a:endParaRPr>
            </a:p>
          </p:txBody>
        </p:sp>
        <p:sp>
          <p:nvSpPr>
            <p:cNvPr id="65802" name="Freeform 266"/>
            <p:cNvSpPr>
              <a:spLocks/>
            </p:cNvSpPr>
            <p:nvPr/>
          </p:nvSpPr>
          <p:spPr bwMode="auto">
            <a:xfrm>
              <a:off x="2051" y="3247"/>
              <a:ext cx="62" cy="34"/>
            </a:xfrm>
            <a:custGeom>
              <a:avLst/>
              <a:gdLst/>
              <a:ahLst/>
              <a:cxnLst>
                <a:cxn ang="0">
                  <a:pos x="79" y="0"/>
                </a:cxn>
                <a:cxn ang="0">
                  <a:pos x="73" y="3"/>
                </a:cxn>
                <a:cxn ang="0">
                  <a:pos x="68" y="4"/>
                </a:cxn>
                <a:cxn ang="0">
                  <a:pos x="62" y="8"/>
                </a:cxn>
                <a:cxn ang="0">
                  <a:pos x="57" y="13"/>
                </a:cxn>
                <a:cxn ang="0">
                  <a:pos x="51" y="16"/>
                </a:cxn>
                <a:cxn ang="0">
                  <a:pos x="45" y="20"/>
                </a:cxn>
                <a:cxn ang="0">
                  <a:pos x="39" y="26"/>
                </a:cxn>
                <a:cxn ang="0">
                  <a:pos x="33" y="32"/>
                </a:cxn>
                <a:cxn ang="0">
                  <a:pos x="29" y="36"/>
                </a:cxn>
                <a:cxn ang="0">
                  <a:pos x="23" y="41"/>
                </a:cxn>
                <a:cxn ang="0">
                  <a:pos x="17" y="46"/>
                </a:cxn>
                <a:cxn ang="0">
                  <a:pos x="13" y="51"/>
                </a:cxn>
                <a:cxn ang="0">
                  <a:pos x="8" y="55"/>
                </a:cxn>
                <a:cxn ang="0">
                  <a:pos x="6" y="60"/>
                </a:cxn>
                <a:cxn ang="0">
                  <a:pos x="1" y="64"/>
                </a:cxn>
                <a:cxn ang="0">
                  <a:pos x="0" y="68"/>
                </a:cxn>
                <a:cxn ang="0">
                  <a:pos x="4" y="65"/>
                </a:cxn>
                <a:cxn ang="0">
                  <a:pos x="7" y="61"/>
                </a:cxn>
                <a:cxn ang="0">
                  <a:pos x="11" y="58"/>
                </a:cxn>
                <a:cxn ang="0">
                  <a:pos x="16" y="54"/>
                </a:cxn>
                <a:cxn ang="0">
                  <a:pos x="22" y="51"/>
                </a:cxn>
                <a:cxn ang="0">
                  <a:pos x="26" y="46"/>
                </a:cxn>
                <a:cxn ang="0">
                  <a:pos x="32" y="42"/>
                </a:cxn>
                <a:cxn ang="0">
                  <a:pos x="38" y="38"/>
                </a:cxn>
                <a:cxn ang="0">
                  <a:pos x="45" y="35"/>
                </a:cxn>
                <a:cxn ang="0">
                  <a:pos x="51" y="30"/>
                </a:cxn>
                <a:cxn ang="0">
                  <a:pos x="58" y="27"/>
                </a:cxn>
                <a:cxn ang="0">
                  <a:pos x="64" y="24"/>
                </a:cxn>
                <a:cxn ang="0">
                  <a:pos x="71" y="22"/>
                </a:cxn>
                <a:cxn ang="0">
                  <a:pos x="77" y="20"/>
                </a:cxn>
                <a:cxn ang="0">
                  <a:pos x="84" y="17"/>
                </a:cxn>
                <a:cxn ang="0">
                  <a:pos x="90" y="16"/>
                </a:cxn>
                <a:cxn ang="0">
                  <a:pos x="96" y="14"/>
                </a:cxn>
                <a:cxn ang="0">
                  <a:pos x="100" y="14"/>
                </a:cxn>
                <a:cxn ang="0">
                  <a:pos x="105" y="13"/>
                </a:cxn>
                <a:cxn ang="0">
                  <a:pos x="109" y="13"/>
                </a:cxn>
                <a:cxn ang="0">
                  <a:pos x="115" y="13"/>
                </a:cxn>
                <a:cxn ang="0">
                  <a:pos x="118" y="11"/>
                </a:cxn>
                <a:cxn ang="0">
                  <a:pos x="124" y="11"/>
                </a:cxn>
                <a:cxn ang="0">
                  <a:pos x="79" y="0"/>
                </a:cxn>
                <a:cxn ang="0">
                  <a:pos x="79" y="0"/>
                </a:cxn>
              </a:cxnLst>
              <a:rect l="0" t="0" r="r" b="b"/>
              <a:pathLst>
                <a:path w="124" h="68">
                  <a:moveTo>
                    <a:pt x="79" y="0"/>
                  </a:moveTo>
                  <a:lnTo>
                    <a:pt x="73" y="3"/>
                  </a:lnTo>
                  <a:lnTo>
                    <a:pt x="68" y="4"/>
                  </a:lnTo>
                  <a:lnTo>
                    <a:pt x="62" y="8"/>
                  </a:lnTo>
                  <a:lnTo>
                    <a:pt x="57" y="13"/>
                  </a:lnTo>
                  <a:lnTo>
                    <a:pt x="51" y="16"/>
                  </a:lnTo>
                  <a:lnTo>
                    <a:pt x="45" y="20"/>
                  </a:lnTo>
                  <a:lnTo>
                    <a:pt x="39" y="26"/>
                  </a:lnTo>
                  <a:lnTo>
                    <a:pt x="33" y="32"/>
                  </a:lnTo>
                  <a:lnTo>
                    <a:pt x="29" y="36"/>
                  </a:lnTo>
                  <a:lnTo>
                    <a:pt x="23" y="41"/>
                  </a:lnTo>
                  <a:lnTo>
                    <a:pt x="17" y="46"/>
                  </a:lnTo>
                  <a:lnTo>
                    <a:pt x="13" y="51"/>
                  </a:lnTo>
                  <a:lnTo>
                    <a:pt x="8" y="55"/>
                  </a:lnTo>
                  <a:lnTo>
                    <a:pt x="6" y="60"/>
                  </a:lnTo>
                  <a:lnTo>
                    <a:pt x="1" y="64"/>
                  </a:lnTo>
                  <a:lnTo>
                    <a:pt x="0" y="68"/>
                  </a:lnTo>
                  <a:lnTo>
                    <a:pt x="4" y="65"/>
                  </a:lnTo>
                  <a:lnTo>
                    <a:pt x="7" y="61"/>
                  </a:lnTo>
                  <a:lnTo>
                    <a:pt x="11" y="58"/>
                  </a:lnTo>
                  <a:lnTo>
                    <a:pt x="16" y="54"/>
                  </a:lnTo>
                  <a:lnTo>
                    <a:pt x="22" y="51"/>
                  </a:lnTo>
                  <a:lnTo>
                    <a:pt x="26" y="46"/>
                  </a:lnTo>
                  <a:lnTo>
                    <a:pt x="32" y="42"/>
                  </a:lnTo>
                  <a:lnTo>
                    <a:pt x="38" y="38"/>
                  </a:lnTo>
                  <a:lnTo>
                    <a:pt x="45" y="35"/>
                  </a:lnTo>
                  <a:lnTo>
                    <a:pt x="51" y="30"/>
                  </a:lnTo>
                  <a:lnTo>
                    <a:pt x="58" y="27"/>
                  </a:lnTo>
                  <a:lnTo>
                    <a:pt x="64" y="24"/>
                  </a:lnTo>
                  <a:lnTo>
                    <a:pt x="71" y="22"/>
                  </a:lnTo>
                  <a:lnTo>
                    <a:pt x="77" y="20"/>
                  </a:lnTo>
                  <a:lnTo>
                    <a:pt x="84" y="17"/>
                  </a:lnTo>
                  <a:lnTo>
                    <a:pt x="90" y="16"/>
                  </a:lnTo>
                  <a:lnTo>
                    <a:pt x="96" y="14"/>
                  </a:lnTo>
                  <a:lnTo>
                    <a:pt x="100" y="14"/>
                  </a:lnTo>
                  <a:lnTo>
                    <a:pt x="105" y="13"/>
                  </a:lnTo>
                  <a:lnTo>
                    <a:pt x="109" y="13"/>
                  </a:lnTo>
                  <a:lnTo>
                    <a:pt x="115" y="13"/>
                  </a:lnTo>
                  <a:lnTo>
                    <a:pt x="118" y="11"/>
                  </a:lnTo>
                  <a:lnTo>
                    <a:pt x="124" y="11"/>
                  </a:lnTo>
                  <a:lnTo>
                    <a:pt x="79" y="0"/>
                  </a:lnTo>
                  <a:lnTo>
                    <a:pt x="79" y="0"/>
                  </a:lnTo>
                  <a:close/>
                </a:path>
              </a:pathLst>
            </a:custGeom>
            <a:solidFill>
              <a:srgbClr val="4D5966"/>
            </a:solidFill>
            <a:ln w="9525">
              <a:noFill/>
              <a:round/>
              <a:headEnd/>
              <a:tailEnd/>
            </a:ln>
          </p:spPr>
          <p:txBody>
            <a:bodyPr/>
            <a:lstStyle/>
            <a:p>
              <a:endParaRPr lang="en-US" sz="1600" dirty="0">
                <a:latin typeface="Segoe" pitchFamily="34" charset="0"/>
              </a:endParaRPr>
            </a:p>
          </p:txBody>
        </p:sp>
      </p:grpSp>
      <p:sp>
        <p:nvSpPr>
          <p:cNvPr id="65803" name="Line 267"/>
          <p:cNvSpPr>
            <a:spLocks noChangeShapeType="1"/>
          </p:cNvSpPr>
          <p:nvPr/>
        </p:nvSpPr>
        <p:spPr bwMode="auto">
          <a:xfrm flipH="1">
            <a:off x="8942388" y="2184400"/>
            <a:ext cx="1262062" cy="60325"/>
          </a:xfrm>
          <a:prstGeom prst="line">
            <a:avLst/>
          </a:prstGeom>
          <a:noFill/>
          <a:ln w="9525">
            <a:solidFill>
              <a:schemeClr val="bg1"/>
            </a:solidFill>
            <a:round/>
            <a:headEnd/>
            <a:tailEnd type="triangle" w="med" len="med"/>
          </a:ln>
          <a:effectLst/>
        </p:spPr>
        <p:txBody>
          <a:bodyPr/>
          <a:lstStyle/>
          <a:p>
            <a:endParaRPr lang="en-US" dirty="0">
              <a:latin typeface="Segoe" pitchFamily="34" charset="0"/>
            </a:endParaRPr>
          </a:p>
        </p:txBody>
      </p:sp>
      <p:sp>
        <p:nvSpPr>
          <p:cNvPr id="65804" name="Line 268"/>
          <p:cNvSpPr>
            <a:spLocks noChangeShapeType="1"/>
          </p:cNvSpPr>
          <p:nvPr/>
        </p:nvSpPr>
        <p:spPr bwMode="auto">
          <a:xfrm flipH="1" flipV="1">
            <a:off x="8993188" y="2459038"/>
            <a:ext cx="1138237" cy="588962"/>
          </a:xfrm>
          <a:prstGeom prst="line">
            <a:avLst/>
          </a:prstGeom>
          <a:noFill/>
          <a:ln w="9525">
            <a:solidFill>
              <a:schemeClr val="bg1"/>
            </a:solidFill>
            <a:round/>
            <a:headEnd/>
            <a:tailEnd type="triangle" w="med" len="med"/>
          </a:ln>
          <a:effectLst/>
        </p:spPr>
        <p:txBody>
          <a:bodyPr/>
          <a:lstStyle/>
          <a:p>
            <a:endParaRPr lang="en-US" dirty="0">
              <a:latin typeface="Segoe" pitchFamily="34" charset="0"/>
            </a:endParaRPr>
          </a:p>
        </p:txBody>
      </p:sp>
      <p:pic>
        <p:nvPicPr>
          <p:cNvPr id="65830" name="Picture 294" descr="MCj04125640000[1]"/>
          <p:cNvPicPr>
            <a:picLocks noChangeAspect="1" noChangeArrowheads="1"/>
          </p:cNvPicPr>
          <p:nvPr/>
        </p:nvPicPr>
        <p:blipFill>
          <a:blip r:embed="rId4"/>
          <a:srcRect/>
          <a:stretch>
            <a:fillRect/>
          </a:stretch>
        </p:blipFill>
        <p:spPr bwMode="auto">
          <a:xfrm>
            <a:off x="9053513" y="3586163"/>
            <a:ext cx="1544637" cy="1736725"/>
          </a:xfrm>
          <a:prstGeom prst="rect">
            <a:avLst/>
          </a:prstGeom>
          <a:noFill/>
        </p:spPr>
      </p:pic>
      <p:sp>
        <p:nvSpPr>
          <p:cNvPr id="65660" name="AutoShape 124"/>
          <p:cNvSpPr>
            <a:spLocks noChangeArrowheads="1"/>
          </p:cNvSpPr>
          <p:nvPr/>
        </p:nvSpPr>
        <p:spPr bwMode="auto">
          <a:xfrm>
            <a:off x="7570788" y="3963988"/>
            <a:ext cx="1644650" cy="650875"/>
          </a:xfrm>
          <a:prstGeom prst="flowChartProcess">
            <a:avLst/>
          </a:prstGeom>
          <a:solidFill>
            <a:srgbClr val="F5D9B1">
              <a:alpha val="70000"/>
            </a:srgbClr>
          </a:solidFill>
          <a:ln w="9525">
            <a:noFill/>
            <a:miter lim="800000"/>
            <a:headEnd/>
            <a:tailEnd/>
          </a:ln>
          <a:effectLst/>
        </p:spPr>
        <p:txBody>
          <a:bodyPr wrap="none" anchor="ctr"/>
          <a:lstStyle/>
          <a:p>
            <a:pPr algn="ctr" defTabSz="914400"/>
            <a:r>
              <a:rPr lang="en-US" sz="2400" dirty="0">
                <a:solidFill>
                  <a:schemeClr val="bg1"/>
                </a:solidFill>
                <a:latin typeface="Segoe" pitchFamily="34" charset="0"/>
              </a:rPr>
              <a:t>Computation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7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7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7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7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8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804"/>
                                        </p:tgtEl>
                                        <p:attrNameLst>
                                          <p:attrName>style.visibility</p:attrName>
                                        </p:attrNameLst>
                                      </p:cBhvr>
                                      <p:to>
                                        <p:strVal val="visible"/>
                                      </p:to>
                                    </p:set>
                                  </p:childTnLst>
                                </p:cTn>
                              </p:par>
                            </p:childTnLst>
                          </p:cTn>
                        </p:par>
                        <p:par>
                          <p:cTn id="25" fill="hold">
                            <p:stCondLst>
                              <p:cond delay="0"/>
                            </p:stCondLst>
                            <p:childTnLst>
                              <p:par>
                                <p:cTn id="26" presetID="23" presetClass="entr" presetSubtype="16" fill="hold" grpId="0" nodeType="afterEffect">
                                  <p:stCondLst>
                                    <p:cond delay="1000"/>
                                  </p:stCondLst>
                                  <p:childTnLst>
                                    <p:set>
                                      <p:cBhvr>
                                        <p:cTn id="27" dur="1" fill="hold">
                                          <p:stCondLst>
                                            <p:cond delay="0"/>
                                          </p:stCondLst>
                                        </p:cTn>
                                        <p:tgtEl>
                                          <p:spTgt spid="65655"/>
                                        </p:tgtEl>
                                        <p:attrNameLst>
                                          <p:attrName>style.visibility</p:attrName>
                                        </p:attrNameLst>
                                      </p:cBhvr>
                                      <p:to>
                                        <p:strVal val="visible"/>
                                      </p:to>
                                    </p:set>
                                    <p:anim calcmode="lin" valueType="num">
                                      <p:cBhvr>
                                        <p:cTn id="28" dur="500" fill="hold"/>
                                        <p:tgtEl>
                                          <p:spTgt spid="65655"/>
                                        </p:tgtEl>
                                        <p:attrNameLst>
                                          <p:attrName>ppt_w</p:attrName>
                                        </p:attrNameLst>
                                      </p:cBhvr>
                                      <p:tavLst>
                                        <p:tav tm="0">
                                          <p:val>
                                            <p:fltVal val="0"/>
                                          </p:val>
                                        </p:tav>
                                        <p:tav tm="100000">
                                          <p:val>
                                            <p:strVal val="#ppt_w"/>
                                          </p:val>
                                        </p:tav>
                                      </p:tavLst>
                                    </p:anim>
                                    <p:anim calcmode="lin" valueType="num">
                                      <p:cBhvr>
                                        <p:cTn id="29" dur="500" fill="hold"/>
                                        <p:tgtEl>
                                          <p:spTgt spid="65655"/>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0" nodeType="clickEffect">
                                  <p:stCondLst>
                                    <p:cond delay="0"/>
                                  </p:stCondLst>
                                  <p:childTnLst>
                                    <p:animEffect transition="out" filter="fade">
                                      <p:cBhvr>
                                        <p:cTn id="33" dur="500" tmFilter="0, 0; .2, .5; .8, .5; 1, 0"/>
                                        <p:tgtEl>
                                          <p:spTgt spid="65660"/>
                                        </p:tgtEl>
                                      </p:cBhvr>
                                    </p:animEffect>
                                    <p:animScale>
                                      <p:cBhvr>
                                        <p:cTn id="34" dur="250" autoRev="1" fill="hold"/>
                                        <p:tgtEl>
                                          <p:spTgt spid="65660"/>
                                        </p:tgtEl>
                                      </p:cBhvr>
                                      <p:by x="105000" y="105000"/>
                                    </p:animScale>
                                  </p:childTnLst>
                                </p:cTn>
                              </p:par>
                              <p:par>
                                <p:cTn id="35" presetID="1" presetClass="entr" presetSubtype="0" fill="hold" nodeType="withEffect">
                                  <p:stCondLst>
                                    <p:cond delay="0"/>
                                  </p:stCondLst>
                                  <p:childTnLst>
                                    <p:set>
                                      <p:cBhvr>
                                        <p:cTn id="36"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58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55" grpId="0" animBg="1"/>
      <p:bldP spid="65747" grpId="0" animBg="1"/>
      <p:bldP spid="65748" grpId="0" animBg="1"/>
      <p:bldP spid="65749" grpId="0" animBg="1"/>
      <p:bldP spid="65776" grpId="0" animBg="1"/>
      <p:bldP spid="65803" grpId="0" animBg="1"/>
      <p:bldP spid="65804" grpId="0" animBg="1"/>
      <p:bldP spid="656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p:txBody>
          <a:bodyPr/>
          <a:lstStyle/>
          <a:p>
            <a:r>
              <a:rPr lang="en-US" smtClean="0"/>
              <a:t>Public Engagement</a:t>
            </a:r>
          </a:p>
        </p:txBody>
      </p:sp>
      <p:sp>
        <p:nvSpPr>
          <p:cNvPr id="74755" name="Rectangle 3"/>
          <p:cNvSpPr>
            <a:spLocks noGrp="1"/>
          </p:cNvSpPr>
          <p:nvPr>
            <p:ph type="body" idx="1"/>
          </p:nvPr>
        </p:nvSpPr>
        <p:spPr/>
        <p:txBody>
          <a:bodyPr/>
          <a:lstStyle/>
          <a:p>
            <a:r>
              <a:rPr lang="en-US" smtClean="0"/>
              <a:t>How to make computation more enjoyable?</a:t>
            </a:r>
          </a:p>
          <a:p>
            <a:endParaRPr lang="en-US" smtClean="0"/>
          </a:p>
          <a:p>
            <a:r>
              <a:rPr lang="en-US" smtClean="0"/>
              <a:t>We’ve developed a generation</a:t>
            </a:r>
          </a:p>
          <a:p>
            <a:pPr lvl="1"/>
            <a:r>
              <a:rPr lang="en-US" smtClean="0"/>
              <a:t>with fine-tuned reflexes</a:t>
            </a:r>
          </a:p>
          <a:p>
            <a:pPr lvl="1"/>
            <a:r>
              <a:rPr lang="en-US" smtClean="0"/>
              <a:t>optimized to recognize </a:t>
            </a:r>
            <a:br>
              <a:rPr lang="en-US" smtClean="0"/>
            </a:br>
            <a:r>
              <a:rPr lang="en-US" smtClean="0"/>
              <a:t>fast-changing patterns</a:t>
            </a:r>
          </a:p>
          <a:p>
            <a:pPr lvl="1"/>
            <a:r>
              <a:rPr lang="en-US" smtClean="0"/>
              <a:t>willing to do so for </a:t>
            </a:r>
            <a:br>
              <a:rPr lang="en-US" smtClean="0"/>
            </a:br>
            <a:r>
              <a:rPr lang="en-US" smtClean="0"/>
              <a:t>countless hours</a:t>
            </a:r>
          </a:p>
          <a:p>
            <a:pPr lvl="1"/>
            <a:r>
              <a:rPr lang="en-US" smtClean="0"/>
              <a:t>willing to do it for FREE</a:t>
            </a:r>
          </a:p>
        </p:txBody>
      </p:sp>
      <p:pic>
        <p:nvPicPr>
          <p:cNvPr id="74764" name="Picture 12" descr="VideoGamers"/>
          <p:cNvPicPr>
            <a:picLocks noChangeAspect="1" noChangeArrowheads="1"/>
          </p:cNvPicPr>
          <p:nvPr/>
        </p:nvPicPr>
        <p:blipFill>
          <a:blip r:embed="rId3"/>
          <a:srcRect/>
          <a:stretch>
            <a:fillRect/>
          </a:stretch>
        </p:blipFill>
        <p:spPr bwMode="auto">
          <a:xfrm>
            <a:off x="5865781" y="3119718"/>
            <a:ext cx="4853019" cy="3391684"/>
          </a:xfrm>
          <a:prstGeom prst="rect">
            <a:avLst/>
          </a:prstGeom>
          <a:noFill/>
          <a:effectLst>
            <a:outerShdw blurRad="279400" sx="102000" sy="102000" algn="ctr" rotWithShape="0">
              <a:prstClr val="black">
                <a:alpha val="66000"/>
              </a:prstClr>
            </a:outerShdw>
            <a:reflection blurRad="6350" stA="52000" endA="300" endPos="35000" dir="5400000" sy="-100000" algn="bl" rotWithShape="0"/>
          </a:effectLst>
        </p:spPr>
      </p:pic>
      <p:sp>
        <p:nvSpPr>
          <p:cNvPr id="74765" name="WordArt 13"/>
          <p:cNvSpPr>
            <a:spLocks noChangeArrowheads="1" noChangeShapeType="1" noTextEdit="1"/>
          </p:cNvSpPr>
          <p:nvPr/>
        </p:nvSpPr>
        <p:spPr bwMode="auto">
          <a:xfrm rot="5400000">
            <a:off x="10213181" y="3850482"/>
            <a:ext cx="2347913" cy="952500"/>
          </a:xfrm>
          <a:prstGeom prst="rect">
            <a:avLst/>
          </a:prstGeom>
        </p:spPr>
        <p:txBody>
          <a:bodyPr vert="wordArtVert" wrap="none" fromWordArt="1">
            <a:prstTxWarp prst="textWave4">
              <a:avLst>
                <a:gd name="adj1" fmla="val 13005"/>
                <a:gd name="adj2" fmla="val 0"/>
              </a:avLst>
            </a:prstTxWarp>
          </a:bodyPr>
          <a:lstStyle/>
          <a:p>
            <a:pPr algn="ctr" fontAlgn="auto"/>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alpha val="80000"/>
                    </a:srgbClr>
                  </a:outerShdw>
                </a:effectLst>
                <a:latin typeface="Arial Black"/>
              </a:rPr>
              <a:t>game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75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75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75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75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764"/>
                                        </p:tgtEl>
                                        <p:attrNameLst>
                                          <p:attrName>style.visibility</p:attrName>
                                        </p:attrNameLst>
                                      </p:cBhvr>
                                      <p:to>
                                        <p:strVal val="visible"/>
                                      </p:to>
                                    </p:set>
                                  </p:childTnLst>
                                </p:cTn>
                              </p:par>
                              <p:par>
                                <p:cTn id="17" presetID="3" presetClass="entr" presetSubtype="0" fill="hold" grpId="0" nodeType="withEffect">
                                  <p:stCondLst>
                                    <p:cond delay="0"/>
                                  </p:stCondLst>
                                  <p:childTnLst>
                                    <p:set>
                                      <p:cBhvr>
                                        <p:cTn id="18" dur="1" fill="hold">
                                          <p:stCondLst>
                                            <p:cond delay="0"/>
                                          </p:stCondLst>
                                        </p:cTn>
                                        <p:tgtEl>
                                          <p:spTgt spid="74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85" name="Picture 13" descr="Microsoft_Xbox%20360"/>
          <p:cNvPicPr>
            <a:picLocks noChangeAspect="1" noChangeArrowheads="1"/>
          </p:cNvPicPr>
          <p:nvPr/>
        </p:nvPicPr>
        <p:blipFill>
          <a:blip r:embed="rId3"/>
          <a:srcRect/>
          <a:stretch>
            <a:fillRect/>
          </a:stretch>
        </p:blipFill>
        <p:spPr bwMode="auto">
          <a:xfrm>
            <a:off x="6064250" y="4978400"/>
            <a:ext cx="1798638" cy="1879600"/>
          </a:xfrm>
          <a:prstGeom prst="rect">
            <a:avLst/>
          </a:prstGeom>
          <a:noFill/>
        </p:spPr>
      </p:pic>
      <p:pic>
        <p:nvPicPr>
          <p:cNvPr id="79874" name="Picture 2" descr="drphase"/>
          <p:cNvPicPr>
            <a:picLocks noChangeAspect="1" noChangeArrowheads="1"/>
          </p:cNvPicPr>
          <p:nvPr/>
        </p:nvPicPr>
        <p:blipFill>
          <a:blip r:embed="rId4"/>
          <a:srcRect/>
          <a:stretch>
            <a:fillRect/>
          </a:stretch>
        </p:blipFill>
        <p:spPr bwMode="auto">
          <a:xfrm>
            <a:off x="1995488" y="4198938"/>
            <a:ext cx="4170362" cy="2659062"/>
          </a:xfrm>
          <a:prstGeom prst="rect">
            <a:avLst/>
          </a:prstGeom>
          <a:noFill/>
        </p:spPr>
      </p:pic>
      <p:pic>
        <p:nvPicPr>
          <p:cNvPr id="79875" name="Picture 3" descr="DNAMatcher_screenshot"/>
          <p:cNvPicPr>
            <a:picLocks noChangeAspect="1" noChangeArrowheads="1"/>
          </p:cNvPicPr>
          <p:nvPr/>
        </p:nvPicPr>
        <p:blipFill>
          <a:blip r:embed="rId5"/>
          <a:srcRect/>
          <a:stretch>
            <a:fillRect/>
          </a:stretch>
        </p:blipFill>
        <p:spPr bwMode="auto">
          <a:xfrm>
            <a:off x="3992563" y="2190750"/>
            <a:ext cx="4608512" cy="2695575"/>
          </a:xfrm>
          <a:prstGeom prst="rect">
            <a:avLst/>
          </a:prstGeom>
          <a:noFill/>
        </p:spPr>
      </p:pic>
      <p:sp>
        <p:nvSpPr>
          <p:cNvPr id="79876" name="Rectangle 4"/>
          <p:cNvSpPr>
            <a:spLocks noGrp="1"/>
          </p:cNvSpPr>
          <p:nvPr>
            <p:ph type="title"/>
          </p:nvPr>
        </p:nvSpPr>
        <p:spPr/>
        <p:txBody>
          <a:bodyPr/>
          <a:lstStyle/>
          <a:p>
            <a:r>
              <a:rPr lang="en-US" smtClean="0"/>
              <a:t>XBOX Science (Leonard McMillan)</a:t>
            </a:r>
          </a:p>
        </p:txBody>
      </p:sp>
      <p:pic>
        <p:nvPicPr>
          <p:cNvPr id="79878" name="Picture 6" descr="gophase"/>
          <p:cNvPicPr>
            <a:picLocks noChangeAspect="1" noChangeArrowheads="1"/>
          </p:cNvPicPr>
          <p:nvPr/>
        </p:nvPicPr>
        <p:blipFill>
          <a:blip r:embed="rId6"/>
          <a:srcRect/>
          <a:stretch>
            <a:fillRect/>
          </a:stretch>
        </p:blipFill>
        <p:spPr bwMode="auto">
          <a:xfrm>
            <a:off x="7799388" y="4224338"/>
            <a:ext cx="4389437" cy="2633662"/>
          </a:xfrm>
          <a:prstGeom prst="rect">
            <a:avLst/>
          </a:prstGeom>
          <a:noFill/>
        </p:spPr>
      </p:pic>
      <p:pic>
        <p:nvPicPr>
          <p:cNvPr id="79879" name="Picture 7" descr="Gusfield"/>
          <p:cNvPicPr>
            <a:picLocks noChangeAspect="1" noChangeArrowheads="1"/>
          </p:cNvPicPr>
          <p:nvPr/>
        </p:nvPicPr>
        <p:blipFill>
          <a:blip r:embed="rId7"/>
          <a:srcRect/>
          <a:stretch>
            <a:fillRect/>
          </a:stretch>
        </p:blipFill>
        <p:spPr bwMode="auto">
          <a:xfrm>
            <a:off x="8093075" y="1900238"/>
            <a:ext cx="3394075" cy="2397125"/>
          </a:xfrm>
          <a:prstGeom prst="rect">
            <a:avLst/>
          </a:prstGeom>
          <a:noFill/>
        </p:spPr>
      </p:pic>
      <p:pic>
        <p:nvPicPr>
          <p:cNvPr id="79881" name="Picture 9" descr="Splash"/>
          <p:cNvPicPr>
            <a:picLocks noChangeAspect="1" noChangeArrowheads="1"/>
          </p:cNvPicPr>
          <p:nvPr/>
        </p:nvPicPr>
        <p:blipFill>
          <a:blip r:embed="rId8" cstate="print"/>
          <a:srcRect/>
          <a:stretch>
            <a:fillRect/>
          </a:stretch>
        </p:blipFill>
        <p:spPr bwMode="auto">
          <a:xfrm>
            <a:off x="2009775" y="1881188"/>
            <a:ext cx="2946400" cy="2209800"/>
          </a:xfrm>
          <a:prstGeom prst="rect">
            <a:avLst/>
          </a:prstGeom>
          <a:noFill/>
        </p:spPr>
      </p:pic>
      <p:pic>
        <p:nvPicPr>
          <p:cNvPr id="79882" name="Picture 10" descr="Leonard McMillan"/>
          <p:cNvPicPr>
            <a:picLocks noChangeAspect="1" noChangeArrowheads="1"/>
          </p:cNvPicPr>
          <p:nvPr/>
        </p:nvPicPr>
        <p:blipFill>
          <a:blip r:embed="rId9"/>
          <a:srcRect/>
          <a:stretch>
            <a:fillRect/>
          </a:stretch>
        </p:blipFill>
        <p:spPr bwMode="auto">
          <a:xfrm>
            <a:off x="315913" y="1401763"/>
            <a:ext cx="1306512" cy="1674812"/>
          </a:xfrm>
          <a:prstGeom prst="rect">
            <a:avLst/>
          </a:prstGeom>
          <a:noFill/>
          <a:effectLst>
            <a:outerShdw blurRad="279400" sx="102000" sy="102000" algn="ctr" rotWithShape="0">
              <a:prstClr val="black">
                <a:alpha val="66000"/>
              </a:prstClr>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7987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79878"/>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79881"/>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79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7_16x9">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Microsoft_Research_Faculty_Summit_Template_PPT07_16x9</Template>
  <TotalTime>0</TotalTime>
  <Words>341</Words>
  <Application>Microsoft Office PowerPoint</Application>
  <PresentationFormat>Custom</PresentationFormat>
  <Paragraphs>68</Paragraphs>
  <Slides>9</Slides>
  <Notes>9</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Microsoft_Research_Faculty_Summit_Template_PPT07_16x9</vt:lpstr>
      <vt:lpstr>White with Courier font for code slides</vt:lpstr>
      <vt:lpstr>E-Science:  Promoting Public Engagement </vt:lpstr>
      <vt:lpstr>eScience</vt:lpstr>
      <vt:lpstr>An Example in Health Care</vt:lpstr>
      <vt:lpstr>Science</vt:lpstr>
      <vt:lpstr>E-Science Challenges</vt:lpstr>
      <vt:lpstr>Challenges</vt:lpstr>
      <vt:lpstr>Public Engagement</vt:lpstr>
      <vt:lpstr>XBOX Science (Leonard McMillan)</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E-Science: Promoting Public Engagemen</dc:title>
  <dc:subject>Research Facility Summit</dc:subject>
  <dc:creator>Wei Wang</dc:creator>
  <cp:keywords>Research Facility Summit</cp:keywords>
  <dc:description>Event Date: July 28 &amp; 29, 2008
Event Location: Redmond, WA</dc:description>
  <cp:lastModifiedBy/>
  <cp:revision>1</cp:revision>
  <dcterms:created xsi:type="dcterms:W3CDTF">2008-07-29T16:59:17Z</dcterms:created>
  <dcterms:modified xsi:type="dcterms:W3CDTF">2008-07-29T20:33:54Z</dcterms:modified>
</cp:coreProperties>
</file>