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6" r:id="rId1"/>
    <p:sldMasterId id="2147483680" r:id="rId2"/>
    <p:sldMasterId id="2147483682" r:id="rId3"/>
  </p:sldMasterIdLst>
  <p:notesMasterIdLst>
    <p:notesMasterId r:id="rId8"/>
  </p:notesMasterIdLst>
  <p:sldIdLst>
    <p:sldId id="314" r:id="rId4"/>
    <p:sldId id="317" r:id="rId5"/>
    <p:sldId id="318" r:id="rId6"/>
    <p:sldId id="319" r:id="rId7"/>
  </p:sldIdLst>
  <p:sldSz cx="12188825"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5pPr>
    <a:lvl6pPr marL="2286000" algn="l" defTabSz="914400" rtl="0" eaLnBrk="1" latinLnBrk="0" hangingPunct="1">
      <a:defRPr sz="2400" kern="1200">
        <a:solidFill>
          <a:schemeClr val="tx1"/>
        </a:solidFill>
        <a:latin typeface="Arial" charset="0"/>
        <a:ea typeface="ＭＳ Ｐゴシック" pitchFamily="34" charset="-128"/>
        <a:cs typeface="+mn-cs"/>
      </a:defRPr>
    </a:lvl6pPr>
    <a:lvl7pPr marL="2743200" algn="l" defTabSz="914400" rtl="0" eaLnBrk="1" latinLnBrk="0" hangingPunct="1">
      <a:defRPr sz="2400" kern="1200">
        <a:solidFill>
          <a:schemeClr val="tx1"/>
        </a:solidFill>
        <a:latin typeface="Arial" charset="0"/>
        <a:ea typeface="ＭＳ Ｐゴシック" pitchFamily="34" charset="-128"/>
        <a:cs typeface="+mn-cs"/>
      </a:defRPr>
    </a:lvl7pPr>
    <a:lvl8pPr marL="3200400" algn="l" defTabSz="914400" rtl="0" eaLnBrk="1" latinLnBrk="0" hangingPunct="1">
      <a:defRPr sz="2400" kern="1200">
        <a:solidFill>
          <a:schemeClr val="tx1"/>
        </a:solidFill>
        <a:latin typeface="Arial" charset="0"/>
        <a:ea typeface="ＭＳ Ｐゴシック" pitchFamily="34" charset="-128"/>
        <a:cs typeface="+mn-cs"/>
      </a:defRPr>
    </a:lvl8pPr>
    <a:lvl9pPr marL="3657600" algn="l" defTabSz="914400" rtl="0" eaLnBrk="1" latinLnBrk="0" hangingPunct="1">
      <a:defRPr sz="2400"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20114" autoAdjust="0"/>
    <p:restoredTop sz="79641" autoAdjust="0"/>
  </p:normalViewPr>
  <p:slideViewPr>
    <p:cSldViewPr>
      <p:cViewPr>
        <p:scale>
          <a:sx n="59" d="100"/>
          <a:sy n="59" d="100"/>
        </p:scale>
        <p:origin x="-642" y="-594"/>
      </p:cViewPr>
      <p:guideLst>
        <p:guide orient="horz" pos="893"/>
        <p:guide pos="3839"/>
        <p:guide pos="33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8" d="100"/>
        <a:sy n="68"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smtClean="0">
                <a:latin typeface="Arial" pitchFamily="34" charset="0"/>
              </a:defRPr>
            </a:lvl1pPr>
          </a:lstStyle>
          <a:p>
            <a:pPr>
              <a:defRPr/>
            </a:pPr>
            <a:endParaRPr lang="en-US"/>
          </a:p>
        </p:txBody>
      </p:sp>
      <p:sp>
        <p:nvSpPr>
          <p:cNvPr id="1331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smtClean="0">
                <a:latin typeface="Arial" pitchFamily="34" charset="0"/>
              </a:defRPr>
            </a:lvl1pPr>
          </a:lstStyle>
          <a:p>
            <a:pPr>
              <a:defRPr/>
            </a:pPr>
            <a:endParaRPr lang="en-US"/>
          </a:p>
        </p:txBody>
      </p:sp>
      <p:sp>
        <p:nvSpPr>
          <p:cNvPr id="38916" name="Rectangle 4"/>
          <p:cNvSpPr>
            <a:spLocks noGrp="1" noRot="1" noChangeAspect="1" noChangeArrowheads="1" noTextEdit="1"/>
          </p:cNvSpPr>
          <p:nvPr>
            <p:ph type="sldImg" idx="2"/>
          </p:nvPr>
        </p:nvSpPr>
        <p:spPr bwMode="auto">
          <a:xfrm>
            <a:off x="382588" y="685800"/>
            <a:ext cx="6092825" cy="3429000"/>
          </a:xfrm>
          <a:prstGeom prst="rect">
            <a:avLst/>
          </a:prstGeom>
          <a:noFill/>
          <a:ln w="9525">
            <a:solidFill>
              <a:srgbClr val="000000"/>
            </a:solidFill>
            <a:miter lim="800000"/>
            <a:headEnd/>
            <a:tailEnd/>
          </a:ln>
        </p:spPr>
      </p:sp>
      <p:sp>
        <p:nvSpPr>
          <p:cNvPr id="1331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331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smtClean="0">
                <a:latin typeface="Arial" pitchFamily="34" charset="0"/>
              </a:defRPr>
            </a:lvl1pPr>
          </a:lstStyle>
          <a:p>
            <a:pPr>
              <a:defRPr/>
            </a:pPr>
            <a:endParaRPr lang="en-US"/>
          </a:p>
        </p:txBody>
      </p:sp>
      <p:sp>
        <p:nvSpPr>
          <p:cNvPr id="1331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smtClean="0">
                <a:latin typeface="Arial" pitchFamily="34" charset="0"/>
              </a:defRPr>
            </a:lvl1pPr>
          </a:lstStyle>
          <a:p>
            <a:pPr>
              <a:defRPr/>
            </a:pPr>
            <a:fld id="{1CEF94FD-55B8-4FD6-8327-B544DE6C22B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ＭＳ Ｐゴシック" pitchFamily="34" charset="-128"/>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1CEF94FD-55B8-4FD6-8327-B544DE6C22B7}" type="slidenum">
              <a:rPr lang="en-US" smtClean="0"/>
              <a:pPr>
                <a:defRPr/>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9700"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defTabSz="912813" fontAlgn="base">
              <a:spcBef>
                <a:spcPct val="0"/>
              </a:spcBef>
              <a:spcAft>
                <a:spcPct val="0"/>
              </a:spcAft>
            </a:pPr>
            <a:endParaRPr lang="en-US" smtClean="0"/>
          </a:p>
        </p:txBody>
      </p:sp>
      <p:sp>
        <p:nvSpPr>
          <p:cNvPr id="29701"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pPr defTabSz="912813" fontAlgn="base">
              <a:spcBef>
                <a:spcPct val="0"/>
              </a:spcBef>
              <a:spcAft>
                <a:spcPct val="0"/>
              </a:spcAft>
            </a:pPr>
            <a:fld id="{209F70BF-8EFD-4D95-91F0-897EA638B866}" type="datetime8">
              <a:rPr lang="en-US"/>
              <a:pPr defTabSz="912813" fontAlgn="base">
                <a:spcBef>
                  <a:spcPct val="0"/>
                </a:spcBef>
                <a:spcAft>
                  <a:spcPct val="0"/>
                </a:spcAft>
              </a:pPr>
              <a:t>8/6/2008 10:38 AM</a:t>
            </a:fld>
            <a:endParaRPr lang="en-US"/>
          </a:p>
        </p:txBody>
      </p:sp>
      <p:sp>
        <p:nvSpPr>
          <p:cNvPr id="29702"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defTabSz="912813" fontAlgn="base">
              <a:spcBef>
                <a:spcPct val="0"/>
              </a:spcBef>
              <a:spcAft>
                <a:spcPct val="0"/>
              </a:spcAft>
            </a:pPr>
            <a:r>
              <a:rPr lang="en-US"/>
              <a:t>© 2007 Microsoft Corporation. All rights reserved. Microsoft, Windows, Windows Vista and other product names are or may be registered trademarks and/or trademarks in the U.S. and/or other countries.</a:t>
            </a:r>
          </a:p>
          <a:p>
            <a:pPr defTabSz="912813" fontAlgn="base">
              <a:spcBef>
                <a:spcPct val="0"/>
              </a:spcBef>
              <a:spcAft>
                <a:spcPct val="0"/>
              </a:spcAft>
            </a:pPr>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a:p>
            <a:pPr defTabSz="912813" fontAlgn="base">
              <a:spcBef>
                <a:spcPct val="0"/>
              </a:spcBef>
              <a:spcAft>
                <a:spcPct val="0"/>
              </a:spcAft>
            </a:pPr>
            <a:endParaRPr lang="en-US">
              <a:solidFill>
                <a:schemeClr val="tx1"/>
              </a:solidFill>
            </a:endParaRPr>
          </a:p>
        </p:txBody>
      </p:sp>
      <p:sp>
        <p:nvSpPr>
          <p:cNvPr id="29703"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912813" fontAlgn="base">
              <a:spcBef>
                <a:spcPct val="0"/>
              </a:spcBef>
              <a:spcAft>
                <a:spcPct val="0"/>
              </a:spcAft>
            </a:pPr>
            <a:fld id="{4AC453A4-1D56-4EB9-9A54-8CD5447CDB9E}" type="slidenum">
              <a:rPr lang="en-US"/>
              <a:pPr defTabSz="912813" fontAlgn="base">
                <a:spcBef>
                  <a:spcPct val="0"/>
                </a:spcBef>
                <a:spcAft>
                  <a:spcPct val="0"/>
                </a:spcAft>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3796"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defTabSz="912813" fontAlgn="base">
              <a:spcBef>
                <a:spcPct val="0"/>
              </a:spcBef>
              <a:spcAft>
                <a:spcPct val="0"/>
              </a:spcAft>
            </a:pPr>
            <a:endParaRPr lang="en-US" smtClean="0"/>
          </a:p>
        </p:txBody>
      </p:sp>
      <p:sp>
        <p:nvSpPr>
          <p:cNvPr id="33797"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pPr defTabSz="912813" fontAlgn="base">
              <a:spcBef>
                <a:spcPct val="0"/>
              </a:spcBef>
              <a:spcAft>
                <a:spcPct val="0"/>
              </a:spcAft>
            </a:pPr>
            <a:fld id="{4748C7EB-C298-4919-9E71-7D6CCCBDB14F}" type="datetime8">
              <a:rPr lang="en-US"/>
              <a:pPr defTabSz="912813" fontAlgn="base">
                <a:spcBef>
                  <a:spcPct val="0"/>
                </a:spcBef>
                <a:spcAft>
                  <a:spcPct val="0"/>
                </a:spcAft>
              </a:pPr>
              <a:t>8/6/2008 10:38 AM</a:t>
            </a:fld>
            <a:endParaRPr lang="en-US"/>
          </a:p>
        </p:txBody>
      </p:sp>
      <p:sp>
        <p:nvSpPr>
          <p:cNvPr id="33798"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defTabSz="912813" fontAlgn="base">
              <a:spcBef>
                <a:spcPct val="0"/>
              </a:spcBef>
              <a:spcAft>
                <a:spcPct val="0"/>
              </a:spcAft>
            </a:pPr>
            <a:r>
              <a:rPr lang="en-US"/>
              <a:t>© 2007 Microsoft Corporation. All rights reserved. Microsoft, Windows, Windows Vista and other product names are or may be registered trademarks and/or trademarks in the U.S. and/or other countries.</a:t>
            </a:r>
          </a:p>
          <a:p>
            <a:pPr defTabSz="912813" fontAlgn="base">
              <a:spcBef>
                <a:spcPct val="0"/>
              </a:spcBef>
              <a:spcAft>
                <a:spcPct val="0"/>
              </a:spcAft>
            </a:pPr>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a:p>
            <a:pPr defTabSz="912813" fontAlgn="base">
              <a:spcBef>
                <a:spcPct val="0"/>
              </a:spcBef>
              <a:spcAft>
                <a:spcPct val="0"/>
              </a:spcAft>
            </a:pPr>
            <a:endParaRPr lang="en-US">
              <a:solidFill>
                <a:schemeClr val="tx1"/>
              </a:solidFill>
            </a:endParaRPr>
          </a:p>
        </p:txBody>
      </p:sp>
      <p:sp>
        <p:nvSpPr>
          <p:cNvPr id="33799"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912813" fontAlgn="base">
              <a:spcBef>
                <a:spcPct val="0"/>
              </a:spcBef>
              <a:spcAft>
                <a:spcPct val="0"/>
              </a:spcAft>
            </a:pPr>
            <a:fld id="{29691106-8ACD-437C-8E09-4E6440435A49}" type="slidenum">
              <a:rPr lang="en-US"/>
              <a:pPr defTabSz="912813" fontAlgn="base">
                <a:spcBef>
                  <a:spcPct val="0"/>
                </a:spcBef>
                <a:spcAft>
                  <a:spcPct val="0"/>
                </a:spcAft>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3796"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defTabSz="912813" fontAlgn="base">
              <a:spcBef>
                <a:spcPct val="0"/>
              </a:spcBef>
              <a:spcAft>
                <a:spcPct val="0"/>
              </a:spcAft>
            </a:pPr>
            <a:endParaRPr lang="en-US" smtClean="0"/>
          </a:p>
        </p:txBody>
      </p:sp>
      <p:sp>
        <p:nvSpPr>
          <p:cNvPr id="33797"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pPr defTabSz="912813" fontAlgn="base">
              <a:spcBef>
                <a:spcPct val="0"/>
              </a:spcBef>
              <a:spcAft>
                <a:spcPct val="0"/>
              </a:spcAft>
            </a:pPr>
            <a:fld id="{4748C7EB-C298-4919-9E71-7D6CCCBDB14F}" type="datetime8">
              <a:rPr lang="en-US"/>
              <a:pPr defTabSz="912813" fontAlgn="base">
                <a:spcBef>
                  <a:spcPct val="0"/>
                </a:spcBef>
                <a:spcAft>
                  <a:spcPct val="0"/>
                </a:spcAft>
              </a:pPr>
              <a:t>8/6/2008 10:38 AM</a:t>
            </a:fld>
            <a:endParaRPr lang="en-US"/>
          </a:p>
        </p:txBody>
      </p:sp>
      <p:sp>
        <p:nvSpPr>
          <p:cNvPr id="33798"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defTabSz="912813" fontAlgn="base">
              <a:spcBef>
                <a:spcPct val="0"/>
              </a:spcBef>
              <a:spcAft>
                <a:spcPct val="0"/>
              </a:spcAft>
            </a:pPr>
            <a:r>
              <a:rPr lang="en-US"/>
              <a:t>© 2007 Microsoft Corporation. All rights reserved. Microsoft, Windows, Windows Vista and other product names are or may be registered trademarks and/or trademarks in the U.S. and/or other countries.</a:t>
            </a:r>
          </a:p>
          <a:p>
            <a:pPr defTabSz="912813" fontAlgn="base">
              <a:spcBef>
                <a:spcPct val="0"/>
              </a:spcBef>
              <a:spcAft>
                <a:spcPct val="0"/>
              </a:spcAft>
            </a:pPr>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a:p>
            <a:pPr defTabSz="912813" fontAlgn="base">
              <a:spcBef>
                <a:spcPct val="0"/>
              </a:spcBef>
              <a:spcAft>
                <a:spcPct val="0"/>
              </a:spcAft>
            </a:pPr>
            <a:endParaRPr lang="en-US">
              <a:solidFill>
                <a:schemeClr val="tx1"/>
              </a:solidFill>
            </a:endParaRPr>
          </a:p>
        </p:txBody>
      </p:sp>
      <p:sp>
        <p:nvSpPr>
          <p:cNvPr id="33799"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912813" fontAlgn="base">
              <a:spcBef>
                <a:spcPct val="0"/>
              </a:spcBef>
              <a:spcAft>
                <a:spcPct val="0"/>
              </a:spcAft>
            </a:pPr>
            <a:fld id="{29691106-8ACD-437C-8E09-4E6440435A49}" type="slidenum">
              <a:rPr lang="en-US"/>
              <a:pPr defTabSz="912813" fontAlgn="base">
                <a:spcBef>
                  <a:spcPct val="0"/>
                </a:spcBef>
                <a:spcAft>
                  <a:spcPct val="0"/>
                </a:spcAft>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tx1"/>
        </a:solidFill>
        <a:effectLst/>
      </p:bgPr>
    </p:bg>
    <p:spTree>
      <p:nvGrpSpPr>
        <p:cNvPr id="1" name=""/>
        <p:cNvGrpSpPr/>
        <p:nvPr/>
      </p:nvGrpSpPr>
      <p:grpSpPr>
        <a:xfrm>
          <a:off x="0" y="0"/>
          <a:ext cx="0" cy="0"/>
          <a:chOff x="0" y="0"/>
          <a:chExt cx="0" cy="0"/>
        </a:xfrm>
      </p:grpSpPr>
      <p:pic>
        <p:nvPicPr>
          <p:cNvPr id="4" name="Picture 3" descr="Title_2.png"/>
          <p:cNvPicPr>
            <a:picLocks noChangeAspect="1"/>
          </p:cNvPicPr>
          <p:nvPr/>
        </p:nvPicPr>
        <p:blipFill>
          <a:blip r:embed="rId2"/>
          <a:srcRect b="81670"/>
          <a:stretch>
            <a:fillRect/>
          </a:stretch>
        </p:blipFill>
        <p:spPr bwMode="auto">
          <a:xfrm>
            <a:off x="0" y="0"/>
            <a:ext cx="12192000" cy="1676400"/>
          </a:xfrm>
          <a:prstGeom prst="rect">
            <a:avLst/>
          </a:prstGeom>
          <a:noFill/>
          <a:ln w="9525">
            <a:noFill/>
            <a:miter lim="800000"/>
            <a:headEnd/>
            <a:tailEnd/>
          </a:ln>
        </p:spPr>
      </p:pic>
      <p:sp>
        <p:nvSpPr>
          <p:cNvPr id="2" name="Title 1"/>
          <p:cNvSpPr>
            <a:spLocks noGrp="1"/>
          </p:cNvSpPr>
          <p:nvPr>
            <p:ph type="ctrTitle"/>
          </p:nvPr>
        </p:nvSpPr>
        <p:spPr>
          <a:xfrm>
            <a:off x="973414" y="1905001"/>
            <a:ext cx="10239883" cy="1523495"/>
          </a:xfrm>
        </p:spPr>
        <p:txBody>
          <a:bodyPr>
            <a:noAutofit/>
          </a:bodyPr>
          <a:lstStyle>
            <a:lvl1pPr algn="l" defTabSz="1095376" rtl="0" eaLnBrk="0" fontAlgn="base" latinLnBrk="0" hangingPunct="0">
              <a:lnSpc>
                <a:spcPct val="90000"/>
              </a:lnSpc>
              <a:spcBef>
                <a:spcPct val="0"/>
              </a:spcBef>
              <a:spcAft>
                <a:spcPct val="0"/>
              </a:spcAft>
              <a:buNone/>
              <a:defRPr lang="en-US" sz="5400" b="0" kern="1200" cap="none" spc="-360" dirty="0">
                <a:ln w="3175">
                  <a:noFill/>
                </a:ln>
                <a:gradFill flip="none" rotWithShape="1">
                  <a:gsLst>
                    <a:gs pos="28000">
                      <a:srgbClr val="0085C0"/>
                    </a:gs>
                    <a:gs pos="68000">
                      <a:srgbClr val="0070C0"/>
                    </a:gs>
                  </a:gsLst>
                  <a:lin ang="5400000" scaled="1"/>
                  <a:tileRect/>
                </a:gradFill>
                <a:effectLst>
                  <a:outerShdw blurRad="50800" dist="38100" dir="2700000" algn="tl" rotWithShape="0">
                    <a:prstClr val="black">
                      <a:alpha val="17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973413" y="4344989"/>
            <a:ext cx="10239883" cy="461665"/>
          </a:xfrm>
        </p:spPr>
        <p:txBody>
          <a:bodyPr>
            <a:noAutofit/>
          </a:bodyPr>
          <a:lstStyle>
            <a:lvl1pPr marL="0" indent="0" algn="l">
              <a:lnSpc>
                <a:spcPct val="90000"/>
              </a:lnSpc>
              <a:spcBef>
                <a:spcPts val="0"/>
              </a:spcBef>
              <a:buNone/>
              <a:defRPr>
                <a:solidFill>
                  <a:schemeClr val="accent2">
                    <a:lumMod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descr="Research_bL.PNG"/>
          <p:cNvPicPr>
            <a:picLocks noChangeAspect="1"/>
          </p:cNvPicPr>
          <p:nvPr/>
        </p:nvPicPr>
        <p:blipFill>
          <a:blip r:embed="rId3"/>
          <a:stretch>
            <a:fillRect/>
          </a:stretch>
        </p:blipFill>
        <p:spPr>
          <a:xfrm>
            <a:off x="9906001" y="136208"/>
            <a:ext cx="1846897" cy="513397"/>
          </a:xfrm>
          <a:prstGeom prst="rect">
            <a:avLst/>
          </a:prstGeom>
        </p:spPr>
      </p:pic>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507868" y="1411553"/>
            <a:ext cx="1117309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507868" y="1411553"/>
            <a:ext cx="1117309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1" y="6238876"/>
            <a:ext cx="12188826" cy="619125"/>
          </a:xfrm>
          <a:solidFill>
            <a:srgbClr val="FFFF99"/>
          </a:solidFill>
        </p:spPr>
        <p:txBody>
          <a:bodyPr lIns="152394" tIns="76197" rIns="152394" bIns="76197" anchor="b">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962833" y="1905000"/>
            <a:ext cx="10718125" cy="21082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tx1"/>
        </a:solidFill>
        <a:effectLst/>
      </p:bgPr>
    </p:bg>
    <p:spTree>
      <p:nvGrpSpPr>
        <p:cNvPr id="1" name=""/>
        <p:cNvGrpSpPr/>
        <p:nvPr/>
      </p:nvGrpSpPr>
      <p:grpSpPr>
        <a:xfrm>
          <a:off x="0" y="0"/>
          <a:ext cx="0" cy="0"/>
          <a:chOff x="0" y="0"/>
          <a:chExt cx="0" cy="0"/>
        </a:xfrm>
      </p:grpSpPr>
      <p:pic>
        <p:nvPicPr>
          <p:cNvPr id="4" name="Picture 3" descr="Title_2.png"/>
          <p:cNvPicPr>
            <a:picLocks noChangeAspect="1"/>
          </p:cNvPicPr>
          <p:nvPr userDrawn="1"/>
        </p:nvPicPr>
        <p:blipFill>
          <a:blip r:embed="rId2"/>
          <a:srcRect b="81670"/>
          <a:stretch>
            <a:fillRect/>
          </a:stretch>
        </p:blipFill>
        <p:spPr bwMode="auto">
          <a:xfrm>
            <a:off x="0" y="0"/>
            <a:ext cx="12192000" cy="1676400"/>
          </a:xfrm>
          <a:prstGeom prst="rect">
            <a:avLst/>
          </a:prstGeom>
          <a:noFill/>
          <a:ln w="9525">
            <a:noFill/>
            <a:miter lim="800000"/>
            <a:headEnd/>
            <a:tailEnd/>
          </a:ln>
        </p:spPr>
      </p:pic>
      <p:sp>
        <p:nvSpPr>
          <p:cNvPr id="2" name="Title 1"/>
          <p:cNvSpPr>
            <a:spLocks noGrp="1"/>
          </p:cNvSpPr>
          <p:nvPr>
            <p:ph type="ctrTitle"/>
          </p:nvPr>
        </p:nvSpPr>
        <p:spPr>
          <a:xfrm>
            <a:off x="973414" y="1905001"/>
            <a:ext cx="10239883" cy="1523495"/>
          </a:xfrm>
        </p:spPr>
        <p:txBody>
          <a:bodyPr>
            <a:noAutofit/>
          </a:bodyPr>
          <a:lstStyle>
            <a:lvl1pPr algn="l" defTabSz="1095376" rtl="0" eaLnBrk="0" fontAlgn="base" latinLnBrk="0" hangingPunct="0">
              <a:lnSpc>
                <a:spcPct val="90000"/>
              </a:lnSpc>
              <a:spcBef>
                <a:spcPct val="0"/>
              </a:spcBef>
              <a:spcAft>
                <a:spcPct val="0"/>
              </a:spcAft>
              <a:buNone/>
              <a:defRPr lang="en-US" sz="5400" b="0" kern="1200" cap="none" spc="-360" dirty="0">
                <a:ln w="3175">
                  <a:noFill/>
                </a:ln>
                <a:gradFill flip="none" rotWithShape="1">
                  <a:gsLst>
                    <a:gs pos="28000">
                      <a:srgbClr val="0085C0"/>
                    </a:gs>
                    <a:gs pos="68000">
                      <a:srgbClr val="0070C0"/>
                    </a:gs>
                  </a:gsLst>
                  <a:lin ang="5400000" scaled="1"/>
                  <a:tileRect/>
                </a:gradFill>
                <a:effectLst>
                  <a:outerShdw blurRad="50800" dist="38100" dir="2700000" algn="tl" rotWithShape="0">
                    <a:prstClr val="black">
                      <a:alpha val="17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973413" y="4344989"/>
            <a:ext cx="10239883" cy="461665"/>
          </a:xfrm>
        </p:spPr>
        <p:txBody>
          <a:bodyPr>
            <a:noAutofit/>
          </a:bodyPr>
          <a:lstStyle>
            <a:lvl1pPr marL="0" indent="0" algn="l">
              <a:lnSpc>
                <a:spcPct val="90000"/>
              </a:lnSpc>
              <a:spcBef>
                <a:spcPts val="0"/>
              </a:spcBef>
              <a:buNone/>
              <a:defRPr>
                <a:solidFill>
                  <a:schemeClr val="accent2">
                    <a:lumMod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descr="Research_bL.PNG"/>
          <p:cNvPicPr>
            <a:picLocks noChangeAspect="1"/>
          </p:cNvPicPr>
          <p:nvPr userDrawn="1"/>
        </p:nvPicPr>
        <p:blipFill>
          <a:blip r:embed="rId3"/>
          <a:stretch>
            <a:fillRect/>
          </a:stretch>
        </p:blipFill>
        <p:spPr>
          <a:xfrm>
            <a:off x="9906001" y="136208"/>
            <a:ext cx="1846897" cy="513397"/>
          </a:xfrm>
          <a:prstGeom prst="rect">
            <a:avLst/>
          </a:prstGeom>
        </p:spPr>
      </p:pic>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73138" y="2355850"/>
            <a:ext cx="9324523" cy="1523494"/>
          </a:xfrm>
        </p:spPr>
        <p:txBody>
          <a:bodyPr anchor="ctr" anchorCtr="0">
            <a:noAutofit/>
          </a:bodyPr>
          <a:lstStyle>
            <a:lvl1pPr algn="l" defTabSz="1095376" rtl="0" eaLnBrk="0" fontAlgn="base" latinLnBrk="0" hangingPunct="0">
              <a:lnSpc>
                <a:spcPct val="90000"/>
              </a:lnSpc>
              <a:spcBef>
                <a:spcPct val="0"/>
              </a:spcBef>
              <a:spcAft>
                <a:spcPct val="0"/>
              </a:spcAft>
              <a:buNone/>
              <a:defRPr lang="en-US" sz="5400" b="0" kern="1200" cap="none" spc="-360" dirty="0">
                <a:ln w="3175">
                  <a:noFill/>
                </a:ln>
                <a:gradFill flip="none" rotWithShape="1">
                  <a:gsLst>
                    <a:gs pos="28000">
                      <a:srgbClr val="0085C0"/>
                    </a:gs>
                    <a:gs pos="68000">
                      <a:srgbClr val="0070C0"/>
                    </a:gs>
                  </a:gsLst>
                  <a:lin ang="5400000" scaled="1"/>
                  <a:tileRect/>
                </a:gradFill>
                <a:effectLst>
                  <a:outerShdw blurRad="50800" dist="38100" dir="2700000" algn="tl" rotWithShape="0">
                    <a:prstClr val="black">
                      <a:alpha val="17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889124" y="4344989"/>
            <a:ext cx="9324171" cy="461665"/>
          </a:xfrm>
        </p:spPr>
        <p:txBody>
          <a:bodyPr>
            <a:noAutofit/>
          </a:bodyPr>
          <a:lstStyle>
            <a:lvl1pPr marL="0" indent="0" algn="l">
              <a:lnSpc>
                <a:spcPct val="90000"/>
              </a:lnSpc>
              <a:spcBef>
                <a:spcPts val="0"/>
              </a:spcBef>
              <a:buNone/>
              <a:defRPr>
                <a:solidFill>
                  <a:schemeClr val="accent2">
                    <a:lumMod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p:nvPr>
        </p:nvSpPr>
        <p:spPr>
          <a:xfrm>
            <a:off x="972355" y="1420813"/>
            <a:ext cx="10240158" cy="1384994"/>
          </a:xfrm>
        </p:spPr>
        <p:txBody>
          <a:bodyPr>
            <a:noAutofit/>
            <a:scene3d>
              <a:camera prst="orthographicFront"/>
              <a:lightRig rig="flat" dir="t"/>
            </a:scene3d>
            <a:sp3d extrusionH="88900" contourW="2540">
              <a:bevelT w="38100" h="31750"/>
              <a:contourClr>
                <a:srgbClr val="F4A234"/>
              </a:contourClr>
            </a:sp3d>
          </a:bodyPr>
          <a:lstStyle>
            <a:lvl1pPr marL="0" indent="0" algn="r">
              <a:buFont typeface="Arial" pitchFamily="34" charset="0"/>
              <a:buNone/>
              <a:defRPr kumimoji="0" lang="en-US" sz="8800" b="1" i="1" u="none" strike="noStrike" kern="600" cap="none" spc="-250" normalizeH="0" baseline="0" noProof="0" dirty="0" smtClean="0">
                <a:ln w="11430"/>
                <a:solidFill>
                  <a:schemeClr val="accent5"/>
                </a:solidFill>
                <a:effectLst>
                  <a:outerShdw blurRad="50800" dist="38100" dir="2700000" algn="tl" rotWithShape="0">
                    <a:prstClr val="black">
                      <a:alpha val="57000"/>
                    </a:prstClr>
                  </a:outerShdw>
                </a:effectLst>
                <a:uLnTx/>
                <a:uFillTx/>
                <a:latin typeface="Segoe" pitchFamily="34" charset="0"/>
                <a:ea typeface="+mn-ea"/>
                <a:cs typeface="+mn-cs"/>
              </a:defRPr>
            </a:lvl1pPr>
          </a:lstStyle>
          <a:p>
            <a:pPr lvl="0"/>
            <a:r>
              <a:rPr lang="en-US" smtClean="0"/>
              <a:t>Click to edit Master text styles</a:t>
            </a:r>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507868" y="1411552"/>
            <a:ext cx="1117309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507868" y="1412875"/>
            <a:ext cx="1117309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7868" y="1411553"/>
            <a:ext cx="5484971" cy="1742015"/>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95986" y="1411553"/>
            <a:ext cx="5484971" cy="1742015"/>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507868" y="1411553"/>
            <a:ext cx="5484971" cy="346249"/>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7867" y="2174875"/>
            <a:ext cx="5484971"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93029" y="1411553"/>
            <a:ext cx="5487929" cy="346249"/>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1755" y="2174875"/>
            <a:ext cx="5489202"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mo, Video etc. &quot;special&quot; slides">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73138" y="2355850"/>
            <a:ext cx="9324523" cy="1523494"/>
          </a:xfrm>
        </p:spPr>
        <p:txBody>
          <a:bodyPr anchor="ctr" anchorCtr="0">
            <a:noAutofit/>
          </a:bodyPr>
          <a:lstStyle>
            <a:lvl1pPr algn="l" defTabSz="1095376" rtl="0" eaLnBrk="0" fontAlgn="base" latinLnBrk="0" hangingPunct="0">
              <a:lnSpc>
                <a:spcPct val="90000"/>
              </a:lnSpc>
              <a:spcBef>
                <a:spcPct val="0"/>
              </a:spcBef>
              <a:spcAft>
                <a:spcPct val="0"/>
              </a:spcAft>
              <a:buNone/>
              <a:defRPr lang="en-US" sz="5400" b="0" kern="1200" cap="none" spc="-360" dirty="0">
                <a:ln w="3175">
                  <a:noFill/>
                </a:ln>
                <a:gradFill flip="none" rotWithShape="1">
                  <a:gsLst>
                    <a:gs pos="28000">
                      <a:srgbClr val="0085C0"/>
                    </a:gs>
                    <a:gs pos="68000">
                      <a:srgbClr val="0070C0"/>
                    </a:gs>
                  </a:gsLst>
                  <a:lin ang="5400000" scaled="1"/>
                  <a:tileRect/>
                </a:gradFill>
                <a:effectLst>
                  <a:outerShdw blurRad="50800" dist="38100" dir="2700000" algn="tl" rotWithShape="0">
                    <a:prstClr val="black">
                      <a:alpha val="17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889124" y="4344989"/>
            <a:ext cx="9324171" cy="461665"/>
          </a:xfrm>
        </p:spPr>
        <p:txBody>
          <a:bodyPr>
            <a:noAutofit/>
          </a:bodyPr>
          <a:lstStyle>
            <a:lvl1pPr marL="0" indent="0" algn="l">
              <a:lnSpc>
                <a:spcPct val="90000"/>
              </a:lnSpc>
              <a:spcBef>
                <a:spcPts val="0"/>
              </a:spcBef>
              <a:buNone/>
              <a:defRPr>
                <a:solidFill>
                  <a:schemeClr val="accent2">
                    <a:lumMod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p:nvPr>
        </p:nvSpPr>
        <p:spPr>
          <a:xfrm>
            <a:off x="972355" y="1420813"/>
            <a:ext cx="10240158" cy="1384994"/>
          </a:xfrm>
        </p:spPr>
        <p:txBody>
          <a:bodyPr>
            <a:noAutofit/>
            <a:scene3d>
              <a:camera prst="orthographicFront"/>
              <a:lightRig rig="flat" dir="t"/>
            </a:scene3d>
            <a:sp3d extrusionH="88900" contourW="2540">
              <a:bevelT w="38100" h="31750"/>
              <a:contourClr>
                <a:srgbClr val="F4A234"/>
              </a:contourClr>
            </a:sp3d>
          </a:bodyPr>
          <a:lstStyle>
            <a:lvl1pPr marL="0" indent="0" algn="r">
              <a:buFont typeface="Arial" pitchFamily="34" charset="0"/>
              <a:buNone/>
              <a:defRPr kumimoji="0" lang="en-US" sz="8800" b="1" i="1" u="none" strike="noStrike" kern="600" cap="none" spc="-250" normalizeH="0" baseline="0" noProof="0" dirty="0" smtClean="0">
                <a:ln w="11430"/>
                <a:solidFill>
                  <a:schemeClr val="accent5"/>
                </a:solidFill>
                <a:effectLst>
                  <a:outerShdw blurRad="50800" dist="38100" dir="2700000" algn="tl" rotWithShape="0">
                    <a:prstClr val="black">
                      <a:alpha val="57000"/>
                    </a:prstClr>
                  </a:outerShdw>
                </a:effectLst>
                <a:uLnTx/>
                <a:uFillTx/>
                <a:latin typeface="Segoe" pitchFamily="34" charset="0"/>
                <a:ea typeface="+mn-ea"/>
                <a:cs typeface="+mn-cs"/>
              </a:defRPr>
            </a:lvl1pPr>
          </a:lstStyle>
          <a:p>
            <a:pPr lvl="0"/>
            <a:r>
              <a:rPr lang="en-US" smtClean="0"/>
              <a:t>Click to edit Master text styles</a:t>
            </a:r>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WALKIN - Prints in GRAYSCALE">
    <p:bg bwMode="ltGray">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TextBox 2"/>
          <p:cNvSpPr txBox="1"/>
          <p:nvPr userDrawn="1"/>
        </p:nvSpPr>
        <p:spPr>
          <a:xfrm>
            <a:off x="515938" y="4752975"/>
            <a:ext cx="7013458" cy="1661993"/>
          </a:xfrm>
          <a:prstGeom prst="rect">
            <a:avLst/>
          </a:prstGeom>
        </p:spPr>
        <p:txBody>
          <a:bodyPr wrap="none" lIns="0" tIns="0" rIns="0" bIns="0">
            <a:spAutoFit/>
          </a:bodyPr>
          <a:lstStyle/>
          <a:p>
            <a:pPr algn="l" defTabSz="914363" rtl="0">
              <a:lnSpc>
                <a:spcPct val="90000"/>
              </a:lnSpc>
              <a:spcBef>
                <a:spcPct val="20000"/>
              </a:spcBef>
              <a:buSzPct val="85000"/>
              <a:buFont typeface="Arial" pitchFamily="34" charset="0"/>
              <a:buNone/>
              <a:defRPr/>
            </a:pPr>
            <a:r>
              <a:rPr lang="en-US" sz="6000" kern="1200" dirty="0">
                <a:solidFill>
                  <a:srgbClr val="FFFFFF"/>
                </a:solidFill>
                <a:latin typeface="Segoe"/>
                <a:ea typeface="+mn-ea"/>
                <a:cs typeface="+mn-cs"/>
              </a:rPr>
              <a:t>Microsoft Research </a:t>
            </a:r>
            <a:br>
              <a:rPr lang="en-US" sz="6000" kern="1200" dirty="0">
                <a:solidFill>
                  <a:srgbClr val="FFFFFF"/>
                </a:solidFill>
                <a:latin typeface="Segoe"/>
                <a:ea typeface="+mn-ea"/>
                <a:cs typeface="+mn-cs"/>
              </a:rPr>
            </a:br>
            <a:r>
              <a:rPr lang="en-US" sz="6000" kern="1200" dirty="0">
                <a:solidFill>
                  <a:srgbClr val="FFFFFF"/>
                </a:solidFill>
                <a:latin typeface="Segoe"/>
                <a:ea typeface="+mn-ea"/>
                <a:cs typeface="+mn-cs"/>
              </a:rPr>
              <a:t>Faculty Summit 2008</a:t>
            </a:r>
            <a:endParaRPr lang="en-US" sz="8800" kern="1200" dirty="0">
              <a:solidFill>
                <a:srgbClr val="000000"/>
              </a:solidFill>
              <a:latin typeface="Segoe"/>
              <a:ea typeface="+mn-ea"/>
              <a:cs typeface="+mn-cs"/>
            </a:endParaRPr>
          </a:p>
        </p:txBody>
      </p:sp>
      <p:pic>
        <p:nvPicPr>
          <p:cNvPr id="4" name="Picture 3" descr="Research_bL_r.png"/>
          <p:cNvPicPr>
            <a:picLocks noChangeAspect="1"/>
          </p:cNvPicPr>
          <p:nvPr userDrawn="1"/>
        </p:nvPicPr>
        <p:blipFill>
          <a:blip r:embed="rId3"/>
          <a:stretch>
            <a:fillRect/>
          </a:stretch>
        </p:blipFill>
        <p:spPr>
          <a:xfrm>
            <a:off x="9948088" y="206400"/>
            <a:ext cx="1709928" cy="475324"/>
          </a:xfrm>
          <a:prstGeom prst="rect">
            <a:avLst/>
          </a:prstGeom>
        </p:spPr>
      </p:pic>
    </p:spTree>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507868" y="1411553"/>
            <a:ext cx="1117309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507868" y="1411553"/>
            <a:ext cx="1117309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1" y="6238876"/>
            <a:ext cx="12188826" cy="619125"/>
          </a:xfrm>
          <a:solidFill>
            <a:srgbClr val="FFFF99"/>
          </a:solidFill>
        </p:spPr>
        <p:txBody>
          <a:bodyPr lIns="152394" tIns="76197" rIns="152394" bIns="76197" anchor="b">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507868" y="1411552"/>
            <a:ext cx="1117309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507868" y="1412875"/>
            <a:ext cx="1117309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7868" y="1411553"/>
            <a:ext cx="5484971" cy="1742015"/>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95986" y="1411553"/>
            <a:ext cx="5484971" cy="1742015"/>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507868" y="1411553"/>
            <a:ext cx="5484971" cy="346249"/>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7867" y="2174875"/>
            <a:ext cx="5484971"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93029" y="1411553"/>
            <a:ext cx="5487929" cy="346249"/>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1755" y="2174875"/>
            <a:ext cx="5489202"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bg bwMode="ltGray">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515938" y="4752975"/>
            <a:ext cx="7013458" cy="1661993"/>
          </a:xfrm>
          <a:prstGeom prst="rect">
            <a:avLst/>
          </a:prstGeom>
        </p:spPr>
        <p:txBody>
          <a:bodyPr wrap="none" lIns="0" tIns="0" rIns="0" bIns="0">
            <a:spAutoFit/>
          </a:bodyPr>
          <a:lstStyle/>
          <a:p>
            <a:pPr defTabSz="914363" fontAlgn="auto">
              <a:lnSpc>
                <a:spcPct val="90000"/>
              </a:lnSpc>
              <a:spcBef>
                <a:spcPct val="20000"/>
              </a:spcBef>
              <a:spcAft>
                <a:spcPts val="0"/>
              </a:spcAft>
              <a:buSzPct val="85000"/>
              <a:buFont typeface="Arial" pitchFamily="34" charset="0"/>
              <a:buNone/>
              <a:defRPr/>
            </a:pPr>
            <a:r>
              <a:rPr lang="en-US" sz="6000" dirty="0">
                <a:latin typeface="+mn-lt"/>
              </a:rPr>
              <a:t>Microsoft Research </a:t>
            </a:r>
            <a:br>
              <a:rPr lang="en-US" sz="6000" dirty="0">
                <a:latin typeface="+mn-lt"/>
              </a:rPr>
            </a:br>
            <a:r>
              <a:rPr lang="en-US" sz="6000" dirty="0">
                <a:latin typeface="+mn-lt"/>
              </a:rPr>
              <a:t>Faculty Summit </a:t>
            </a:r>
            <a:r>
              <a:rPr lang="en-US" sz="6000" dirty="0" smtClean="0">
                <a:latin typeface="+mn-lt"/>
              </a:rPr>
              <a:t>2008</a:t>
            </a:r>
            <a:endParaRPr lang="en-US" sz="8800" dirty="0">
              <a:solidFill>
                <a:schemeClr val="bg1"/>
              </a:solidFill>
              <a:latin typeface="+mn-lt"/>
            </a:endParaRPr>
          </a:p>
        </p:txBody>
      </p:sp>
      <p:pic>
        <p:nvPicPr>
          <p:cNvPr id="4" name="Picture 3" descr="Research_bL_r.png"/>
          <p:cNvPicPr>
            <a:picLocks noChangeAspect="1"/>
          </p:cNvPicPr>
          <p:nvPr/>
        </p:nvPicPr>
        <p:blipFill>
          <a:blip r:embed="rId3"/>
          <a:stretch>
            <a:fillRect/>
          </a:stretch>
        </p:blipFill>
        <p:spPr>
          <a:xfrm>
            <a:off x="9948088" y="206400"/>
            <a:ext cx="1709928" cy="475324"/>
          </a:xfrm>
          <a:prstGeom prst="rect">
            <a:avLst/>
          </a:prstGeom>
        </p:spPr>
      </p:pic>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theme" Target="../theme/theme2.xml"/><Relationship Id="rId1" Type="http://schemas.openxmlformats.org/officeDocument/2006/relationships/slideLayout" Target="../slideLayouts/slideLayout12.xml"/><Relationship Id="rId4" Type="http://schemas.openxmlformats.org/officeDocument/2006/relationships/image" Target="../media/image9.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5938" y="228600"/>
            <a:ext cx="11164887" cy="665163"/>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515938" y="1420813"/>
            <a:ext cx="11164887" cy="212725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1" tx1="lt1" bg2="dk2" tx2="lt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ransition>
    <p:fade/>
  </p:transition>
  <p:timing>
    <p:tnLst>
      <p:par>
        <p:cTn id="1" dur="indefinite" restart="never" nodeType="tmRoot"/>
      </p:par>
    </p:tnLst>
  </p:timing>
  <p:txStyles>
    <p:titleStyle>
      <a:lvl1pPr algn="l" defTabSz="1095375" rtl="0" eaLnBrk="1" fontAlgn="base" hangingPunct="1">
        <a:lnSpc>
          <a:spcPct val="90000"/>
        </a:lnSpc>
        <a:spcBef>
          <a:spcPct val="0"/>
        </a:spcBef>
        <a:spcAft>
          <a:spcPct val="0"/>
        </a:spcAft>
        <a:defRPr lang="en-US" sz="4800" kern="1200" spc="-36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vl2pPr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2pPr>
      <a:lvl3pPr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3pPr>
      <a:lvl4pPr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4pPr>
      <a:lvl5pPr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5pPr>
      <a:lvl6pPr marL="457200"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6pPr>
      <a:lvl7pPr marL="914400"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7pPr>
      <a:lvl8pPr marL="1371600"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8pPr>
      <a:lvl9pPr marL="1828800"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9pPr>
    </p:titleStyle>
    <p:bodyStyle>
      <a:lvl1pPr marL="396875" indent="-396875" algn="l" defTabSz="912813" rtl="0" eaLnBrk="1" fontAlgn="base" hangingPunct="1">
        <a:lnSpc>
          <a:spcPct val="90000"/>
        </a:lnSpc>
        <a:spcBef>
          <a:spcPct val="20000"/>
        </a:spcBef>
        <a:spcAft>
          <a:spcPct val="0"/>
        </a:spcAft>
        <a:buSzPct val="85000"/>
        <a:buBlip>
          <a:blip r:embed="rId14"/>
        </a:buBlip>
        <a:defRPr sz="3200" kern="1200">
          <a:solidFill>
            <a:schemeClr val="bg1"/>
          </a:solidFill>
          <a:latin typeface="+mn-lt"/>
          <a:ea typeface="+mn-ea"/>
          <a:cs typeface="+mn-cs"/>
        </a:defRPr>
      </a:lvl1pPr>
      <a:lvl2pPr marL="914400" indent="-396875" algn="l" defTabSz="912813" rtl="0" eaLnBrk="1" fontAlgn="base" hangingPunct="1">
        <a:lnSpc>
          <a:spcPct val="90000"/>
        </a:lnSpc>
        <a:spcBef>
          <a:spcPct val="20000"/>
        </a:spcBef>
        <a:spcAft>
          <a:spcPct val="0"/>
        </a:spcAft>
        <a:buSzPct val="85000"/>
        <a:buBlip>
          <a:blip r:embed="rId14"/>
        </a:buBlip>
        <a:defRPr sz="2800" kern="1200">
          <a:solidFill>
            <a:schemeClr val="bg1"/>
          </a:solidFill>
          <a:latin typeface="+mn-lt"/>
          <a:ea typeface="+mn-ea"/>
          <a:cs typeface="+mn-cs"/>
        </a:defRPr>
      </a:lvl2pPr>
      <a:lvl3pPr marL="1258888" indent="-344488" algn="l" defTabSz="912813" rtl="0" eaLnBrk="1" fontAlgn="base" hangingPunct="1">
        <a:lnSpc>
          <a:spcPct val="90000"/>
        </a:lnSpc>
        <a:spcBef>
          <a:spcPct val="20000"/>
        </a:spcBef>
        <a:spcAft>
          <a:spcPct val="0"/>
        </a:spcAft>
        <a:buSzPct val="85000"/>
        <a:buBlip>
          <a:blip r:embed="rId14"/>
        </a:buBlip>
        <a:defRPr sz="2400" kern="1200">
          <a:solidFill>
            <a:schemeClr val="bg1"/>
          </a:solidFill>
          <a:latin typeface="+mn-lt"/>
          <a:ea typeface="+mn-ea"/>
          <a:cs typeface="+mn-cs"/>
        </a:defRPr>
      </a:lvl3pPr>
      <a:lvl4pPr marL="1604963" indent="-346075" algn="l" defTabSz="912813" rtl="0" eaLnBrk="1" fontAlgn="base" hangingPunct="1">
        <a:lnSpc>
          <a:spcPct val="90000"/>
        </a:lnSpc>
        <a:spcBef>
          <a:spcPct val="20000"/>
        </a:spcBef>
        <a:spcAft>
          <a:spcPct val="0"/>
        </a:spcAft>
        <a:buSzPct val="85000"/>
        <a:buBlip>
          <a:blip r:embed="rId14"/>
        </a:buBlip>
        <a:defRPr sz="2400" kern="1200">
          <a:solidFill>
            <a:schemeClr val="bg1"/>
          </a:solidFill>
          <a:latin typeface="+mn-lt"/>
          <a:ea typeface="+mn-ea"/>
          <a:cs typeface="+mn-cs"/>
        </a:defRPr>
      </a:lvl4pPr>
      <a:lvl5pPr marL="1941513" indent="-336550" algn="l" defTabSz="912813" rtl="0" eaLnBrk="1" fontAlgn="base" hangingPunct="1">
        <a:lnSpc>
          <a:spcPct val="90000"/>
        </a:lnSpc>
        <a:spcBef>
          <a:spcPct val="20000"/>
        </a:spcBef>
        <a:spcAft>
          <a:spcPct val="0"/>
        </a:spcAft>
        <a:buSzPct val="85000"/>
        <a:buBlip>
          <a:blip r:embed="rId14"/>
        </a:buBlip>
        <a:defRPr sz="24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2050" name="Picture 3" descr="white rectangle.png"/>
          <p:cNvPicPr>
            <a:picLocks noChangeAspect="1"/>
          </p:cNvPicPr>
          <p:nvPr/>
        </p:nvPicPr>
        <p:blipFill>
          <a:blip r:embed="rId4"/>
          <a:srcRect b="10452"/>
          <a:stretch>
            <a:fillRect/>
          </a:stretch>
        </p:blipFill>
        <p:spPr bwMode="auto">
          <a:xfrm>
            <a:off x="0" y="1300163"/>
            <a:ext cx="12188825" cy="5557837"/>
          </a:xfrm>
          <a:prstGeom prst="rect">
            <a:avLst/>
          </a:prstGeom>
          <a:noFill/>
          <a:ln w="9525">
            <a:noFill/>
            <a:miter lim="800000"/>
            <a:headEnd/>
            <a:tailEnd/>
          </a:ln>
        </p:spPr>
      </p:pic>
      <p:sp>
        <p:nvSpPr>
          <p:cNvPr id="2" name="Title Placeholder 1"/>
          <p:cNvSpPr>
            <a:spLocks noGrp="1"/>
          </p:cNvSpPr>
          <p:nvPr>
            <p:ph type="title"/>
          </p:nvPr>
        </p:nvSpPr>
        <p:spPr>
          <a:xfrm>
            <a:off x="508000" y="230188"/>
            <a:ext cx="11172825" cy="665162"/>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2052" name="Text Placeholder 2"/>
          <p:cNvSpPr>
            <a:spLocks noGrp="1"/>
          </p:cNvSpPr>
          <p:nvPr>
            <p:ph type="body" idx="1"/>
          </p:nvPr>
        </p:nvSpPr>
        <p:spPr bwMode="auto">
          <a:xfrm>
            <a:off x="963613" y="1905000"/>
            <a:ext cx="10717212" cy="210820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81" r:id="rId1"/>
  </p:sldLayoutIdLst>
  <p:transition>
    <p:fade/>
  </p:transition>
  <p:txStyles>
    <p:titleStyle>
      <a:lvl1pPr algn="l" defTabSz="912813" rtl="0" eaLnBrk="1" fontAlgn="base" hangingPunct="1">
        <a:lnSpc>
          <a:spcPct val="90000"/>
        </a:lnSpc>
        <a:spcBef>
          <a:spcPct val="0"/>
        </a:spcBef>
        <a:spcAft>
          <a:spcPct val="0"/>
        </a:spcAft>
        <a:defRPr lang="en-US" sz="4800" kern="12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a:lvl2pPr algn="l" defTabSz="912813"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2pPr>
      <a:lvl3pPr algn="l" defTabSz="912813"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3pPr>
      <a:lvl4pPr algn="l" defTabSz="912813"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4pPr>
      <a:lvl5pPr algn="l" defTabSz="912813"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5pPr>
      <a:lvl6pPr marL="457200" algn="l" defTabSz="912813"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6pPr>
      <a:lvl7pPr marL="914400" algn="l" defTabSz="912813"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7pPr>
      <a:lvl8pPr marL="1371600" algn="l" defTabSz="912813"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8pPr>
      <a:lvl9pPr marL="1828800" algn="l" defTabSz="912813"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9pPr>
    </p:titleStyle>
    <p:bodyStyle>
      <a:lvl1pPr algn="l" defTabSz="912813" rtl="0" eaLnBrk="1" fontAlgn="base" hangingPunct="1">
        <a:lnSpc>
          <a:spcPct val="90000"/>
        </a:lnSpc>
        <a:spcBef>
          <a:spcPct val="20000"/>
        </a:spcBef>
        <a:spcAft>
          <a:spcPct val="0"/>
        </a:spcAft>
        <a:buFont typeface="Arial" pitchFamily="34" charset="0"/>
        <a:defRPr sz="3000" b="1" kern="1200">
          <a:solidFill>
            <a:schemeClr val="tx1"/>
          </a:solidFill>
          <a:latin typeface="Courier New" pitchFamily="49" charset="0"/>
          <a:ea typeface="+mn-ea"/>
          <a:cs typeface="Courier New" pitchFamily="49" charset="0"/>
        </a:defRPr>
      </a:lvl1pPr>
      <a:lvl2pPr marL="384175" indent="-6350" algn="l" defTabSz="912813" rtl="0" eaLnBrk="1" fontAlgn="base" hangingPunct="1">
        <a:lnSpc>
          <a:spcPct val="90000"/>
        </a:lnSpc>
        <a:spcBef>
          <a:spcPct val="20000"/>
        </a:spcBef>
        <a:spcAft>
          <a:spcPct val="0"/>
        </a:spcAft>
        <a:buFont typeface="Arial" pitchFamily="34" charset="0"/>
        <a:defRPr sz="2800" b="1" kern="1200">
          <a:solidFill>
            <a:schemeClr val="tx1"/>
          </a:solidFill>
          <a:latin typeface="Courier New" pitchFamily="49" charset="0"/>
          <a:ea typeface="+mn-ea"/>
          <a:cs typeface="Courier New" pitchFamily="49" charset="0"/>
        </a:defRPr>
      </a:lvl2pPr>
      <a:lvl3pPr marL="760413" indent="-6350" algn="l" defTabSz="912813" rtl="0" eaLnBrk="1" fontAlgn="base" hangingPunct="1">
        <a:lnSpc>
          <a:spcPct val="90000"/>
        </a:lnSpc>
        <a:spcBef>
          <a:spcPct val="20000"/>
        </a:spcBef>
        <a:spcAft>
          <a:spcPct val="0"/>
        </a:spcAft>
        <a:buFont typeface="Arial" pitchFamily="34" charset="0"/>
        <a:defRPr sz="2400" b="1" kern="1200">
          <a:solidFill>
            <a:schemeClr val="tx1"/>
          </a:solidFill>
          <a:latin typeface="Courier New" pitchFamily="49" charset="0"/>
          <a:ea typeface="+mn-ea"/>
          <a:cs typeface="Courier New" pitchFamily="49" charset="0"/>
        </a:defRPr>
      </a:lvl3pPr>
      <a:lvl4pPr marL="1093788" indent="6350" algn="l" defTabSz="912813" rtl="0" eaLnBrk="1" fontAlgn="base" hangingPunct="1">
        <a:lnSpc>
          <a:spcPct val="90000"/>
        </a:lnSpc>
        <a:spcBef>
          <a:spcPct val="20000"/>
        </a:spcBef>
        <a:spcAft>
          <a:spcPct val="0"/>
        </a:spcAft>
        <a:buFont typeface="Arial" pitchFamily="34" charset="0"/>
        <a:defRPr sz="2400" b="1" kern="1200">
          <a:solidFill>
            <a:schemeClr val="tx1"/>
          </a:solidFill>
          <a:latin typeface="Courier New" pitchFamily="49" charset="0"/>
          <a:ea typeface="+mn-ea"/>
          <a:cs typeface="Courier New" pitchFamily="49" charset="0"/>
        </a:defRPr>
      </a:lvl4pPr>
      <a:lvl5pPr marL="1425575" algn="l" defTabSz="912813" rtl="0" eaLnBrk="1" fontAlgn="base" hangingPunct="1">
        <a:lnSpc>
          <a:spcPct val="90000"/>
        </a:lnSpc>
        <a:spcBef>
          <a:spcPct val="20000"/>
        </a:spcBef>
        <a:spcAft>
          <a:spcPct val="0"/>
        </a:spcAft>
        <a:buFont typeface="Arial" pitchFamily="34" charset="0"/>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5938" y="228600"/>
            <a:ext cx="11164887" cy="665163"/>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515938" y="1420813"/>
            <a:ext cx="11164887" cy="212725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1" tx1="lt1" bg2="dk2" tx2="lt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ransition>
    <p:fade/>
  </p:transition>
  <p:txStyles>
    <p:titleStyle>
      <a:lvl1pPr algn="l" defTabSz="1095375" rtl="0" eaLnBrk="1" fontAlgn="base" hangingPunct="1">
        <a:lnSpc>
          <a:spcPct val="90000"/>
        </a:lnSpc>
        <a:spcBef>
          <a:spcPct val="0"/>
        </a:spcBef>
        <a:spcAft>
          <a:spcPct val="0"/>
        </a:spcAft>
        <a:defRPr lang="en-US" sz="4800" kern="1200" spc="-36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vl2pPr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2pPr>
      <a:lvl3pPr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3pPr>
      <a:lvl4pPr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4pPr>
      <a:lvl5pPr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5pPr>
      <a:lvl6pPr marL="457200"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6pPr>
      <a:lvl7pPr marL="914400"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7pPr>
      <a:lvl8pPr marL="1371600"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8pPr>
      <a:lvl9pPr marL="1828800"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9pPr>
    </p:titleStyle>
    <p:bodyStyle>
      <a:lvl1pPr marL="396875" indent="-396875" algn="l" defTabSz="912813" rtl="0" eaLnBrk="1" fontAlgn="base" hangingPunct="1">
        <a:lnSpc>
          <a:spcPct val="90000"/>
        </a:lnSpc>
        <a:spcBef>
          <a:spcPct val="20000"/>
        </a:spcBef>
        <a:spcAft>
          <a:spcPct val="0"/>
        </a:spcAft>
        <a:buSzPct val="85000"/>
        <a:buBlip>
          <a:blip r:embed="rId14"/>
        </a:buBlip>
        <a:defRPr sz="3200" kern="1200">
          <a:solidFill>
            <a:schemeClr val="bg1"/>
          </a:solidFill>
          <a:latin typeface="+mn-lt"/>
          <a:ea typeface="+mn-ea"/>
          <a:cs typeface="+mn-cs"/>
        </a:defRPr>
      </a:lvl1pPr>
      <a:lvl2pPr marL="914400" indent="-396875" algn="l" defTabSz="912813" rtl="0" eaLnBrk="1" fontAlgn="base" hangingPunct="1">
        <a:lnSpc>
          <a:spcPct val="90000"/>
        </a:lnSpc>
        <a:spcBef>
          <a:spcPct val="20000"/>
        </a:spcBef>
        <a:spcAft>
          <a:spcPct val="0"/>
        </a:spcAft>
        <a:buSzPct val="85000"/>
        <a:buBlip>
          <a:blip r:embed="rId14"/>
        </a:buBlip>
        <a:defRPr sz="2800" kern="1200">
          <a:solidFill>
            <a:schemeClr val="bg1"/>
          </a:solidFill>
          <a:latin typeface="+mn-lt"/>
          <a:ea typeface="+mn-ea"/>
          <a:cs typeface="+mn-cs"/>
        </a:defRPr>
      </a:lvl2pPr>
      <a:lvl3pPr marL="1258888" indent="-344488" algn="l" defTabSz="912813" rtl="0" eaLnBrk="1" fontAlgn="base" hangingPunct="1">
        <a:lnSpc>
          <a:spcPct val="90000"/>
        </a:lnSpc>
        <a:spcBef>
          <a:spcPct val="20000"/>
        </a:spcBef>
        <a:spcAft>
          <a:spcPct val="0"/>
        </a:spcAft>
        <a:buSzPct val="85000"/>
        <a:buBlip>
          <a:blip r:embed="rId14"/>
        </a:buBlip>
        <a:defRPr sz="2400" kern="1200">
          <a:solidFill>
            <a:schemeClr val="bg1"/>
          </a:solidFill>
          <a:latin typeface="+mn-lt"/>
          <a:ea typeface="+mn-ea"/>
          <a:cs typeface="+mn-cs"/>
        </a:defRPr>
      </a:lvl3pPr>
      <a:lvl4pPr marL="1604963" indent="-346075" algn="l" defTabSz="912813" rtl="0" eaLnBrk="1" fontAlgn="base" hangingPunct="1">
        <a:lnSpc>
          <a:spcPct val="90000"/>
        </a:lnSpc>
        <a:spcBef>
          <a:spcPct val="20000"/>
        </a:spcBef>
        <a:spcAft>
          <a:spcPct val="0"/>
        </a:spcAft>
        <a:buSzPct val="85000"/>
        <a:buBlip>
          <a:blip r:embed="rId14"/>
        </a:buBlip>
        <a:defRPr sz="2400" kern="1200">
          <a:solidFill>
            <a:schemeClr val="bg1"/>
          </a:solidFill>
          <a:latin typeface="+mn-lt"/>
          <a:ea typeface="+mn-ea"/>
          <a:cs typeface="+mn-cs"/>
        </a:defRPr>
      </a:lvl4pPr>
      <a:lvl5pPr marL="1941513" indent="-336550" algn="l" defTabSz="912813" rtl="0" eaLnBrk="1" fontAlgn="base" hangingPunct="1">
        <a:lnSpc>
          <a:spcPct val="90000"/>
        </a:lnSpc>
        <a:spcBef>
          <a:spcPct val="20000"/>
        </a:spcBef>
        <a:spcAft>
          <a:spcPct val="0"/>
        </a:spcAft>
        <a:buSzPct val="85000"/>
        <a:buBlip>
          <a:blip r:embed="rId14"/>
        </a:buBlip>
        <a:defRPr sz="24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research.microsoft.com/workshops/FS2008/bios.aspx#JamesH" TargetMode="External"/><Relationship Id="rId7" Type="http://schemas.openxmlformats.org/officeDocument/2006/relationships/hyperlink" Target="http://research.microsoft.com/workshops/FS2008/bios.aspx#EyalO"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hyperlink" Target="http://research.microsoft.com/workshops/FS2008/bios.aspx#BillC" TargetMode="External"/><Relationship Id="rId5" Type="http://schemas.openxmlformats.org/officeDocument/2006/relationships/hyperlink" Target="http://research.microsoft.com/workshops/FS2008/bios.aspx#BlaiseA" TargetMode="External"/><Relationship Id="rId4" Type="http://schemas.openxmlformats.org/officeDocument/2006/relationships/hyperlink" Target="http://research.microsoft.com/workshops/FS2008/bios.aspx#Paul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defRPr/>
            </a:pPr>
            <a:r>
              <a:rPr smtClean="0"/>
              <a:t>Intelligent Web</a:t>
            </a:r>
            <a:endParaRPr/>
          </a:p>
        </p:txBody>
      </p:sp>
      <p:sp>
        <p:nvSpPr>
          <p:cNvPr id="3" name="Subtitle 2"/>
          <p:cNvSpPr>
            <a:spLocks noGrp="1"/>
          </p:cNvSpPr>
          <p:nvPr>
            <p:ph type="subTitle" idx="1"/>
          </p:nvPr>
        </p:nvSpPr>
        <p:spPr>
          <a:xfrm>
            <a:off x="973138" y="4344988"/>
            <a:ext cx="10239375" cy="461962"/>
          </a:xfrm>
        </p:spPr>
        <p:txBody>
          <a:bodyPr rtlCol="0"/>
          <a:lstStyle/>
          <a:p>
            <a:pPr defTabSz="914363" fontAlgn="auto">
              <a:spcAft>
                <a:spcPts val="0"/>
              </a:spcAft>
              <a:defRPr/>
            </a:pPr>
            <a:r>
              <a:rPr lang="en-US" dirty="0" smtClean="0"/>
              <a:t>Evelyne Viegas</a:t>
            </a:r>
          </a:p>
          <a:p>
            <a:pPr defTabSz="914363" fontAlgn="auto">
              <a:spcAft>
                <a:spcPts val="0"/>
              </a:spcAft>
              <a:defRPr/>
            </a:pPr>
            <a:r>
              <a:rPr lang="en-US" dirty="0" smtClean="0"/>
              <a:t>Senior Research Program Manager</a:t>
            </a:r>
          </a:p>
          <a:p>
            <a:pPr defTabSz="914363" fontAlgn="auto">
              <a:spcAft>
                <a:spcPts val="0"/>
              </a:spcAft>
              <a:defRPr/>
            </a:pPr>
            <a:r>
              <a:rPr lang="en-US" dirty="0" smtClean="0"/>
              <a:t>Microsoft Research</a:t>
            </a:r>
            <a:endParaRPr lang="en-US"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7868" y="230189"/>
            <a:ext cx="11173090" cy="664797"/>
          </a:xfrm>
        </p:spPr>
        <p:txBody>
          <a:bodyPr/>
          <a:lstStyle/>
          <a:p>
            <a:pPr defTabSz="1095376">
              <a:defRPr/>
            </a:pPr>
            <a:r>
              <a:rPr smtClean="0"/>
              <a:t>Intelligent Web Theme</a:t>
            </a:r>
            <a:endParaRPr spc="-150">
              <a:solidFill>
                <a:schemeClr val="accent1"/>
              </a:solidFill>
              <a:effectLst>
                <a:outerShdw blurRad="38100" dist="38100" dir="2700000" algn="tl">
                  <a:srgbClr val="000000">
                    <a:alpha val="43137"/>
                  </a:srgbClr>
                </a:outerShdw>
              </a:effectLst>
            </a:endParaRPr>
          </a:p>
        </p:txBody>
      </p:sp>
      <p:sp>
        <p:nvSpPr>
          <p:cNvPr id="12291" name="Text Placeholder 2"/>
          <p:cNvSpPr>
            <a:spLocks noGrp="1"/>
          </p:cNvSpPr>
          <p:nvPr>
            <p:ph type="body" sz="quarter" idx="10"/>
          </p:nvPr>
        </p:nvSpPr>
        <p:spPr>
          <a:xfrm>
            <a:off x="297951" y="1905000"/>
            <a:ext cx="11763910" cy="4715137"/>
          </a:xfrm>
        </p:spPr>
        <p:txBody>
          <a:bodyPr/>
          <a:lstStyle/>
          <a:p>
            <a:r>
              <a:rPr lang="en-US" sz="2800" dirty="0" smtClean="0">
                <a:latin typeface="Calibri" pitchFamily="34" charset="0"/>
              </a:rPr>
              <a:t>What are the technological and societal drivers to enable an </a:t>
            </a:r>
            <a:br>
              <a:rPr lang="en-US" sz="2800" dirty="0" smtClean="0">
                <a:latin typeface="Calibri" pitchFamily="34" charset="0"/>
              </a:rPr>
            </a:br>
            <a:r>
              <a:rPr lang="en-US" sz="2800" dirty="0" smtClean="0">
                <a:latin typeface="Calibri" pitchFamily="34" charset="0"/>
              </a:rPr>
              <a:t>“Intelligent Web"? </a:t>
            </a:r>
          </a:p>
          <a:p>
            <a:endParaRPr lang="en-US" sz="2800" dirty="0" smtClean="0">
              <a:latin typeface="Calibri" pitchFamily="34" charset="0"/>
            </a:endParaRPr>
          </a:p>
          <a:p>
            <a:r>
              <a:rPr lang="en-US" sz="2800" dirty="0" smtClean="0">
                <a:latin typeface="Calibri" pitchFamily="34" charset="0"/>
              </a:rPr>
              <a:t>What is required to transform the current Web of data into an "Information Highway" that goes beyond Search to include tasks, accounts for the shift from consumers to producers of information, and supports information integration and reasoning?</a:t>
            </a:r>
          </a:p>
          <a:p>
            <a:pPr>
              <a:buNone/>
            </a:pPr>
            <a:endParaRPr lang="en-US" sz="2800" dirty="0" smtClean="0">
              <a:latin typeface="Calibri" pitchFamily="34" charset="0"/>
            </a:endParaRPr>
          </a:p>
          <a:p>
            <a:pPr lvl="1" algn="ctr">
              <a:buNone/>
            </a:pPr>
            <a:r>
              <a:rPr lang="en-US" sz="4000" dirty="0" smtClean="0">
                <a:latin typeface="Calibri" pitchFamily="34" charset="0"/>
              </a:rPr>
              <a:t>From Web as “data recorder” to </a:t>
            </a:r>
          </a:p>
          <a:p>
            <a:pPr lvl="1" algn="ctr">
              <a:buNone/>
            </a:pPr>
            <a:r>
              <a:rPr lang="en-US" sz="4000" dirty="0" smtClean="0">
                <a:latin typeface="Calibri" pitchFamily="34" charset="0"/>
              </a:rPr>
              <a:t>Web as “information transmitter”</a:t>
            </a:r>
            <a:endParaRPr lang="en-US" sz="4000" dirty="0">
              <a:latin typeface="Calibri" pitchFamily="34" charset="0"/>
            </a:endParaRP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7868" y="230189"/>
            <a:ext cx="11173090" cy="664797"/>
          </a:xfrm>
        </p:spPr>
        <p:txBody>
          <a:bodyPr/>
          <a:lstStyle/>
          <a:p>
            <a:pPr defTabSz="1095376">
              <a:defRPr/>
            </a:pPr>
            <a:r>
              <a:rPr smtClean="0"/>
              <a:t>Intelligent Web Sessions</a:t>
            </a:r>
            <a:endParaRPr spc="-150">
              <a:solidFill>
                <a:schemeClr val="accent1"/>
              </a:solidFill>
              <a:effectLst>
                <a:outerShdw blurRad="38100" dist="38100" dir="2700000" algn="tl">
                  <a:srgbClr val="000000">
                    <a:alpha val="43137"/>
                  </a:srgbClr>
                </a:outerShdw>
              </a:effectLst>
            </a:endParaRPr>
          </a:p>
        </p:txBody>
      </p:sp>
      <p:sp>
        <p:nvSpPr>
          <p:cNvPr id="12291" name="Text Placeholder 2"/>
          <p:cNvSpPr>
            <a:spLocks noGrp="1"/>
          </p:cNvSpPr>
          <p:nvPr>
            <p:ph type="body" sz="quarter" idx="10"/>
          </p:nvPr>
        </p:nvSpPr>
        <p:spPr>
          <a:xfrm>
            <a:off x="477178" y="1176445"/>
            <a:ext cx="11172825" cy="5035225"/>
          </a:xfrm>
        </p:spPr>
        <p:txBody>
          <a:bodyPr/>
          <a:lstStyle/>
          <a:p>
            <a:r>
              <a:rPr lang="en-US" b="1" dirty="0" smtClean="0">
                <a:latin typeface="Calibri" pitchFamily="34" charset="0"/>
              </a:rPr>
              <a:t>Ontological Myths: Reducing the Confusion</a:t>
            </a:r>
            <a:r>
              <a:rPr lang="en-US" dirty="0" smtClean="0">
                <a:latin typeface="Calibri" pitchFamily="34" charset="0"/>
              </a:rPr>
              <a:t> </a:t>
            </a:r>
            <a:br>
              <a:rPr lang="en-US" dirty="0" smtClean="0">
                <a:latin typeface="Calibri" pitchFamily="34" charset="0"/>
              </a:rPr>
            </a:br>
            <a:r>
              <a:rPr lang="en-US" sz="2400" dirty="0" smtClean="0">
                <a:latin typeface="Calibri" pitchFamily="34" charset="0"/>
                <a:hlinkClick r:id="rId3" action="ppaction://hlinkfile"/>
              </a:rPr>
              <a:t>James Hendler</a:t>
            </a:r>
            <a:r>
              <a:rPr lang="en-US" sz="2400" dirty="0" smtClean="0">
                <a:latin typeface="Calibri" pitchFamily="34" charset="0"/>
              </a:rPr>
              <a:t>, </a:t>
            </a:r>
            <a:r>
              <a:rPr lang="en-US" sz="2400" dirty="0" err="1" smtClean="0">
                <a:latin typeface="Calibri" pitchFamily="34" charset="0"/>
              </a:rPr>
              <a:t>Tetherless</a:t>
            </a:r>
            <a:r>
              <a:rPr lang="en-US" sz="2400" dirty="0" smtClean="0">
                <a:latin typeface="Calibri" pitchFamily="34" charset="0"/>
              </a:rPr>
              <a:t> World </a:t>
            </a:r>
            <a:r>
              <a:rPr lang="en-US" sz="2400" smtClean="0">
                <a:latin typeface="Calibri" pitchFamily="34" charset="0"/>
              </a:rPr>
              <a:t>Research Constellation</a:t>
            </a:r>
          </a:p>
          <a:p>
            <a:pPr>
              <a:buNone/>
            </a:pPr>
            <a:endParaRPr lang="en-US" dirty="0" smtClean="0">
              <a:latin typeface="Calibri" pitchFamily="34" charset="0"/>
            </a:endParaRPr>
          </a:p>
          <a:p>
            <a:r>
              <a:rPr lang="en-US" b="1" dirty="0" smtClean="0">
                <a:latin typeface="Calibri" pitchFamily="34" charset="0"/>
              </a:rPr>
              <a:t>Information Extraction from Documents and Queries</a:t>
            </a:r>
            <a:r>
              <a:rPr lang="en-US" dirty="0" smtClean="0">
                <a:latin typeface="Calibri" pitchFamily="34" charset="0"/>
              </a:rPr>
              <a:t> </a:t>
            </a:r>
            <a:br>
              <a:rPr lang="en-US" dirty="0" smtClean="0">
                <a:latin typeface="Calibri" pitchFamily="34" charset="0"/>
              </a:rPr>
            </a:br>
            <a:r>
              <a:rPr lang="en-US" sz="2400" dirty="0" smtClean="0">
                <a:latin typeface="Calibri" pitchFamily="34" charset="0"/>
                <a:hlinkClick r:id="rId4" action="ppaction://hlinkfile"/>
              </a:rPr>
              <a:t>Paul Viola</a:t>
            </a:r>
            <a:r>
              <a:rPr lang="en-US" sz="2400" dirty="0" smtClean="0">
                <a:latin typeface="Calibri" pitchFamily="34" charset="0"/>
              </a:rPr>
              <a:t>, Microsoft Live Search</a:t>
            </a:r>
            <a:endParaRPr lang="en-US" dirty="0" smtClean="0">
              <a:latin typeface="Calibri" pitchFamily="34" charset="0"/>
            </a:endParaRPr>
          </a:p>
          <a:p>
            <a:pPr>
              <a:buNone/>
            </a:pPr>
            <a:endParaRPr lang="en-US" dirty="0" smtClean="0">
              <a:latin typeface="Calibri" pitchFamily="34" charset="0"/>
            </a:endParaRPr>
          </a:p>
          <a:p>
            <a:r>
              <a:rPr lang="en-US" b="1" dirty="0" smtClean="0">
                <a:latin typeface="Calibri" pitchFamily="34" charset="0"/>
              </a:rPr>
              <a:t>Stitching the World and Embracing Real Life with Virtual Earth</a:t>
            </a:r>
          </a:p>
          <a:p>
            <a:pPr lvl="1"/>
            <a:r>
              <a:rPr lang="en-US" dirty="0" smtClean="0">
                <a:latin typeface="Calibri" pitchFamily="34" charset="0"/>
              </a:rPr>
              <a:t>Intelligent Webs of Photos (By Accident and By Design)</a:t>
            </a:r>
          </a:p>
          <a:p>
            <a:pPr lvl="2">
              <a:buNone/>
            </a:pPr>
            <a:r>
              <a:rPr lang="es-ES" dirty="0" smtClean="0">
                <a:latin typeface="Calibri" pitchFamily="34" charset="0"/>
                <a:hlinkClick r:id="rId5" action="ppaction://hlinkfile"/>
              </a:rPr>
              <a:t>Blaise Aguera y Arcas</a:t>
            </a:r>
            <a:r>
              <a:rPr lang="es-ES" dirty="0" smtClean="0">
                <a:latin typeface="Calibri" pitchFamily="34" charset="0"/>
              </a:rPr>
              <a:t>, Microsoft Live </a:t>
            </a:r>
            <a:r>
              <a:rPr lang="es-ES" dirty="0" err="1" smtClean="0">
                <a:latin typeface="Calibri" pitchFamily="34" charset="0"/>
              </a:rPr>
              <a:t>Labs</a:t>
            </a:r>
            <a:endParaRPr lang="en-US" dirty="0" smtClean="0">
              <a:latin typeface="Calibri" pitchFamily="34" charset="0"/>
            </a:endParaRPr>
          </a:p>
          <a:p>
            <a:pPr lvl="1"/>
            <a:r>
              <a:rPr lang="en-US" dirty="0" smtClean="0">
                <a:latin typeface="Calibri" pitchFamily="34" charset="0"/>
              </a:rPr>
              <a:t>Geo-Positioned Media within the Context of Virtual Earth</a:t>
            </a:r>
          </a:p>
          <a:p>
            <a:pPr lvl="2">
              <a:buNone/>
            </a:pPr>
            <a:r>
              <a:rPr lang="en-US" dirty="0" smtClean="0">
                <a:latin typeface="Calibri" pitchFamily="34" charset="0"/>
                <a:hlinkClick r:id="rId6" action="ppaction://hlinkfile"/>
              </a:rPr>
              <a:t>Bill Chen</a:t>
            </a:r>
            <a:r>
              <a:rPr lang="en-US" dirty="0" smtClean="0">
                <a:latin typeface="Calibri" pitchFamily="34" charset="0"/>
              </a:rPr>
              <a:t>, </a:t>
            </a:r>
            <a:r>
              <a:rPr lang="en-US" dirty="0" smtClean="0">
                <a:latin typeface="Calibri" pitchFamily="34" charset="0"/>
                <a:hlinkClick r:id="rId7" action="ppaction://hlinkfile"/>
              </a:rPr>
              <a:t>Eyal Ofek</a:t>
            </a:r>
            <a:r>
              <a:rPr lang="en-US" dirty="0" smtClean="0">
                <a:latin typeface="Calibri" pitchFamily="34" charset="0"/>
              </a:rPr>
              <a:t>, Microsoft Virtual Earth Research Lab</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Microsoft_Research_Faculty_Summit_Template_PPT07_16x9_v06">
  <a:themeElements>
    <a:clrScheme name="Research">
      <a:dk1>
        <a:srgbClr val="000000"/>
      </a:dk1>
      <a:lt1>
        <a:srgbClr val="FFFFFF"/>
      </a:lt1>
      <a:dk2>
        <a:srgbClr val="3F3F3F"/>
      </a:dk2>
      <a:lt2>
        <a:srgbClr val="FFFFFF"/>
      </a:lt2>
      <a:accent1>
        <a:srgbClr val="FFDF79"/>
      </a:accent1>
      <a:accent2>
        <a:srgbClr val="5782B5"/>
      </a:accent2>
      <a:accent3>
        <a:srgbClr val="E15555"/>
      </a:accent3>
      <a:accent4>
        <a:srgbClr val="94D850"/>
      </a:accent4>
      <a:accent5>
        <a:srgbClr val="FFA94B"/>
      </a:accent5>
      <a:accent6>
        <a:srgbClr val="9047B9"/>
      </a:accent6>
      <a:hlink>
        <a:srgbClr val="009ED6"/>
      </a:hlink>
      <a:folHlink>
        <a:srgbClr val="DDD819"/>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bodyPr vert="horz" wrap="square" lIns="0" tIns="0" rIns="0" bIns="0" rtlCol="0">
        <a:spAutoFit/>
      </a:bodyPr>
      <a:lstStyle>
        <a:defPPr marL="396875" marR="0" indent="-396875" algn="l" defTabSz="914363" rtl="0" eaLnBrk="1" fontAlgn="auto" latinLnBrk="0" hangingPunct="1">
          <a:lnSpc>
            <a:spcPct val="90000"/>
          </a:lnSpc>
          <a:spcBef>
            <a:spcPct val="20000"/>
          </a:spcBef>
          <a:spcAft>
            <a:spcPts val="0"/>
          </a:spcAft>
          <a:buClrTx/>
          <a:buSzPct val="85000"/>
          <a:buFont typeface="Arial" pitchFamily="34" charset="0"/>
          <a:buNone/>
          <a:tabLst/>
          <a:defRPr kumimoji="0" sz="3200" b="0" i="0" u="none" strike="noStrike" kern="1200" cap="none" spc="0" normalizeH="0" baseline="0" noProof="0" smtClean="0">
            <a:ln>
              <a:noFill/>
            </a:ln>
            <a:solidFill>
              <a:schemeClr val="bg1"/>
            </a:solidFill>
            <a:effectLst/>
            <a:uLnTx/>
            <a:uFillTx/>
            <a:latin typeface="+mn-lt"/>
            <a:ea typeface="+mn-ea"/>
            <a:cs typeface="+mn-cs"/>
          </a:defRPr>
        </a:defPPr>
      </a:lstStyle>
    </a:tx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1_Microsoft_Research_Faculty_Summit_Template_PPT07_16x9_v06">
  <a:themeElements>
    <a:clrScheme name="Research">
      <a:dk1>
        <a:srgbClr val="000000"/>
      </a:dk1>
      <a:lt1>
        <a:srgbClr val="FFFFFF"/>
      </a:lt1>
      <a:dk2>
        <a:srgbClr val="3F3F3F"/>
      </a:dk2>
      <a:lt2>
        <a:srgbClr val="FFFFFF"/>
      </a:lt2>
      <a:accent1>
        <a:srgbClr val="FFDF79"/>
      </a:accent1>
      <a:accent2>
        <a:srgbClr val="5782B5"/>
      </a:accent2>
      <a:accent3>
        <a:srgbClr val="E15555"/>
      </a:accent3>
      <a:accent4>
        <a:srgbClr val="94D850"/>
      </a:accent4>
      <a:accent5>
        <a:srgbClr val="FFA94B"/>
      </a:accent5>
      <a:accent6>
        <a:srgbClr val="9047B9"/>
      </a:accent6>
      <a:hlink>
        <a:srgbClr val="009ED6"/>
      </a:hlink>
      <a:folHlink>
        <a:srgbClr val="DDD819"/>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bodyPr vert="horz" wrap="square" lIns="0" tIns="0" rIns="0" bIns="0" rtlCol="0">
        <a:spAutoFit/>
      </a:bodyPr>
      <a:lstStyle>
        <a:defPPr marL="396875" marR="0" indent="-396875" algn="l" defTabSz="914363" rtl="0" eaLnBrk="1" fontAlgn="auto" latinLnBrk="0" hangingPunct="1">
          <a:lnSpc>
            <a:spcPct val="90000"/>
          </a:lnSpc>
          <a:spcBef>
            <a:spcPct val="20000"/>
          </a:spcBef>
          <a:spcAft>
            <a:spcPts val="0"/>
          </a:spcAft>
          <a:buClrTx/>
          <a:buSzPct val="85000"/>
          <a:buFont typeface="Arial" pitchFamily="34" charset="0"/>
          <a:buNone/>
          <a:tabLst/>
          <a:defRPr kumimoji="0" sz="3200" b="0" i="0" u="none" strike="noStrike" kern="1200" cap="none" spc="0" normalizeH="0" baseline="0" noProof="0" smtClean="0">
            <a:ln>
              <a:noFill/>
            </a:ln>
            <a:solidFill>
              <a:schemeClr val="bg1"/>
            </a:solidFill>
            <a:effectLst/>
            <a:uLnTx/>
            <a:uFillTx/>
            <a:latin typeface="+mn-lt"/>
            <a:ea typeface="+mn-ea"/>
            <a:cs typeface="+mn-cs"/>
          </a:defRPr>
        </a:defPPr>
      </a:lstStyle>
    </a:tx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Microsoft_Research_Faculty_Summit_Template_PPT07_16x9</Template>
  <TotalTime>668</TotalTime>
  <Words>339</Words>
  <Application>Microsoft PowerPoint</Application>
  <PresentationFormat>Custom</PresentationFormat>
  <Paragraphs>34</Paragraphs>
  <Slides>4</Slides>
  <Notes>4</Notes>
  <HiddenSlides>0</HiddenSlides>
  <MMClips>0</MMClips>
  <ScaleCrop>false</ScaleCrop>
  <HeadingPairs>
    <vt:vector size="4" baseType="variant">
      <vt:variant>
        <vt:lpstr>Theme</vt:lpstr>
      </vt:variant>
      <vt:variant>
        <vt:i4>3</vt:i4>
      </vt:variant>
      <vt:variant>
        <vt:lpstr>Slide Titles</vt:lpstr>
      </vt:variant>
      <vt:variant>
        <vt:i4>4</vt:i4>
      </vt:variant>
    </vt:vector>
  </HeadingPairs>
  <TitlesOfParts>
    <vt:vector size="7" baseType="lpstr">
      <vt:lpstr>Microsoft_Research_Faculty_Summit_Template_PPT07_16x9_v06</vt:lpstr>
      <vt:lpstr>White with Courier font for code slides</vt:lpstr>
      <vt:lpstr>1_Microsoft_Research_Faculty_Summit_Template_PPT07_16x9_v06</vt:lpstr>
      <vt:lpstr>Slide 1</vt:lpstr>
      <vt:lpstr>Intelligent Web</vt:lpstr>
      <vt:lpstr>Intelligent Web Theme</vt:lpstr>
      <vt:lpstr>Intelligent Web Sessions</vt:lpstr>
    </vt:vector>
  </TitlesOfParts>
  <Company>Univ of Md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Intelligent Web &amp; Implementing Collective Knowledge</dc:title>
  <dc:subject>Research Facility Summit</dc:subject>
  <dc:creator>Evelyne Viegas &amp; James Hendler</dc:creator>
  <dc:description>Event Date: July 28 &amp; 29, 2008
Event Location: Redmond, WA</dc:description>
  <cp:lastModifiedBy>a-javenk</cp:lastModifiedBy>
  <cp:revision>87</cp:revision>
  <dcterms:created xsi:type="dcterms:W3CDTF">2008-07-04T13:34:35Z</dcterms:created>
  <dcterms:modified xsi:type="dcterms:W3CDTF">2008-08-06T17:40:59Z</dcterms:modified>
</cp:coreProperties>
</file>