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3" r:id="rId1"/>
    <p:sldMasterId id="2147483718" r:id="rId2"/>
    <p:sldMasterId id="2147483739" r:id="rId3"/>
    <p:sldMasterId id="2147483751" r:id="rId4"/>
  </p:sldMasterIdLst>
  <p:notesMasterIdLst>
    <p:notesMasterId r:id="rId18"/>
  </p:notesMasterIdLst>
  <p:handoutMasterIdLst>
    <p:handoutMasterId r:id="rId19"/>
  </p:handoutMasterIdLst>
  <p:sldIdLst>
    <p:sldId id="308" r:id="rId5"/>
    <p:sldId id="257" r:id="rId6"/>
    <p:sldId id="297" r:id="rId7"/>
    <p:sldId id="298" r:id="rId8"/>
    <p:sldId id="299" r:id="rId9"/>
    <p:sldId id="300" r:id="rId10"/>
    <p:sldId id="301" r:id="rId11"/>
    <p:sldId id="302" r:id="rId12"/>
    <p:sldId id="303" r:id="rId13"/>
    <p:sldId id="304" r:id="rId14"/>
    <p:sldId id="305" r:id="rId15"/>
    <p:sldId id="306" r:id="rId16"/>
    <p:sldId id="307" r:id="rId17"/>
  </p:sldIdLst>
  <p:sldSz cx="12188825" cy="6858000"/>
  <p:notesSz cx="6858000" cy="9144000"/>
  <p:defaultTextStyle>
    <a:defPPr>
      <a:defRPr lang="en-US"/>
    </a:defPPr>
    <a:lvl1pPr algn="l" defTabSz="912813" rtl="0" fontAlgn="base">
      <a:spcBef>
        <a:spcPct val="0"/>
      </a:spcBef>
      <a:spcAft>
        <a:spcPct val="0"/>
      </a:spcAft>
      <a:defRPr kern="1200">
        <a:solidFill>
          <a:schemeClr val="tx1"/>
        </a:solidFill>
        <a:latin typeface="Arial" pitchFamily="34" charset="0"/>
        <a:ea typeface="+mn-ea"/>
        <a:cs typeface="+mn-cs"/>
      </a:defRPr>
    </a:lvl1pPr>
    <a:lvl2pPr marL="455613" indent="1588" algn="l" defTabSz="912813" rtl="0" fontAlgn="base">
      <a:spcBef>
        <a:spcPct val="0"/>
      </a:spcBef>
      <a:spcAft>
        <a:spcPct val="0"/>
      </a:spcAft>
      <a:defRPr kern="1200">
        <a:solidFill>
          <a:schemeClr val="tx1"/>
        </a:solidFill>
        <a:latin typeface="Arial" pitchFamily="34" charset="0"/>
        <a:ea typeface="+mn-ea"/>
        <a:cs typeface="+mn-cs"/>
      </a:defRPr>
    </a:lvl2pPr>
    <a:lvl3pPr marL="912813" indent="1588" algn="l" defTabSz="912813" rtl="0" fontAlgn="base">
      <a:spcBef>
        <a:spcPct val="0"/>
      </a:spcBef>
      <a:spcAft>
        <a:spcPct val="0"/>
      </a:spcAft>
      <a:defRPr kern="1200">
        <a:solidFill>
          <a:schemeClr val="tx1"/>
        </a:solidFill>
        <a:latin typeface="Arial" pitchFamily="34" charset="0"/>
        <a:ea typeface="+mn-ea"/>
        <a:cs typeface="+mn-cs"/>
      </a:defRPr>
    </a:lvl3pPr>
    <a:lvl4pPr marL="1370013" indent="1588" algn="l" defTabSz="912813" rtl="0" fontAlgn="base">
      <a:spcBef>
        <a:spcPct val="0"/>
      </a:spcBef>
      <a:spcAft>
        <a:spcPct val="0"/>
      </a:spcAft>
      <a:defRPr kern="1200">
        <a:solidFill>
          <a:schemeClr val="tx1"/>
        </a:solidFill>
        <a:latin typeface="Arial" pitchFamily="34" charset="0"/>
        <a:ea typeface="+mn-ea"/>
        <a:cs typeface="+mn-cs"/>
      </a:defRPr>
    </a:lvl4pPr>
    <a:lvl5pPr marL="1827213" indent="1588" algn="l" defTabSz="912813"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AE1E"/>
    <a:srgbClr val="FFFFFF"/>
    <a:srgbClr val="FF0066"/>
    <a:srgbClr val="000000"/>
    <a:srgbClr val="F3AF35"/>
    <a:srgbClr val="9C42E6"/>
    <a:srgbClr val="D1943B"/>
    <a:srgbClr val="F8F57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205" autoAdjust="0"/>
    <p:restoredTop sz="91297" autoAdjust="0"/>
  </p:normalViewPr>
  <p:slideViewPr>
    <p:cSldViewPr snapToGrid="0">
      <p:cViewPr varScale="1">
        <p:scale>
          <a:sx n="73" d="100"/>
          <a:sy n="73" d="100"/>
        </p:scale>
        <p:origin x="-102" y="-612"/>
      </p:cViewPr>
      <p:guideLst>
        <p:guide orient="horz" pos="144"/>
        <p:guide orient="horz" pos="895"/>
        <p:guide orient="horz" pos="1484"/>
        <p:guide orient="horz" pos="1200"/>
        <p:guide orient="horz" pos="2736"/>
        <p:guide pos="3839"/>
        <p:guide pos="325"/>
        <p:guide pos="613"/>
        <p:guide pos="7353"/>
        <p:guide pos="1190"/>
        <p:guide pos="7063"/>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4" d="100"/>
          <a:sy n="74" d="100"/>
        </p:scale>
        <p:origin x="-2184"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14363" fontAlgn="auto">
              <a:spcBef>
                <a:spcPts val="0"/>
              </a:spcBef>
              <a:spcAft>
                <a:spcPts val="0"/>
              </a:spcAft>
              <a:defRPr sz="1200" dirty="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914363" fontAlgn="auto">
              <a:spcBef>
                <a:spcPts val="0"/>
              </a:spcBef>
              <a:spcAft>
                <a:spcPts val="0"/>
              </a:spcAft>
              <a:defRPr sz="1200" smtClean="0">
                <a:latin typeface="+mn-lt"/>
              </a:defRPr>
            </a:lvl1pPr>
          </a:lstStyle>
          <a:p>
            <a:pPr>
              <a:defRPr/>
            </a:pPr>
            <a:fld id="{65954348-9BA3-4A53-8AB3-67BAC91195B2}" type="datetimeFigureOut">
              <a:rPr lang="en-US"/>
              <a:pPr>
                <a:defRPr/>
              </a:pPr>
              <a:t>8/1/2008</a:t>
            </a:fld>
            <a:endParaRPr lang="en-US"/>
          </a:p>
        </p:txBody>
      </p:sp>
      <p:sp>
        <p:nvSpPr>
          <p:cNvPr id="5" name="Slide Number Placeholder 4"/>
          <p:cNvSpPr>
            <a:spLocks noGrp="1"/>
          </p:cNvSpPr>
          <p:nvPr>
            <p:ph type="sldNum" sz="quarter" idx="3"/>
          </p:nvPr>
        </p:nvSpPr>
        <p:spPr>
          <a:xfrm>
            <a:off x="6248400" y="8685213"/>
            <a:ext cx="608013" cy="457200"/>
          </a:xfrm>
          <a:prstGeom prst="rect">
            <a:avLst/>
          </a:prstGeom>
        </p:spPr>
        <p:txBody>
          <a:bodyPr vert="horz" lIns="91440" tIns="45720" rIns="91440" bIns="45720" rtlCol="0" anchor="b"/>
          <a:lstStyle>
            <a:lvl1pPr algn="r" defTabSz="914363" fontAlgn="auto">
              <a:spcBef>
                <a:spcPts val="0"/>
              </a:spcBef>
              <a:spcAft>
                <a:spcPts val="0"/>
              </a:spcAft>
              <a:defRPr sz="1200" smtClean="0">
                <a:latin typeface="+mn-lt"/>
              </a:defRPr>
            </a:lvl1pPr>
          </a:lstStyle>
          <a:p>
            <a:pPr>
              <a:defRPr/>
            </a:pPr>
            <a:fld id="{9A01EE6E-98DC-4B21-A8BA-2515EA1D1F3C}" type="slidenum">
              <a:rPr lang="en-US"/>
              <a:pPr>
                <a:defRPr/>
              </a:pPr>
              <a:t>‹#›</a:t>
            </a:fld>
            <a:endParaRPr lang="en-US"/>
          </a:p>
        </p:txBody>
      </p:sp>
      <p:sp>
        <p:nvSpPr>
          <p:cNvPr id="6" name="Footer Placeholder 5"/>
          <p:cNvSpPr>
            <a:spLocks noGrp="1"/>
          </p:cNvSpPr>
          <p:nvPr>
            <p:ph type="ftr" sz="quarter" idx="2"/>
          </p:nvPr>
        </p:nvSpPr>
        <p:spPr>
          <a:xfrm>
            <a:off x="0" y="8685213"/>
            <a:ext cx="6172200" cy="457200"/>
          </a:xfrm>
          <a:prstGeom prst="rect">
            <a:avLst/>
          </a:prstGeom>
        </p:spPr>
        <p:txBody>
          <a:bodyPr vert="horz" lIns="91440" tIns="45720" rIns="91440" bIns="45720" rtlCol="0" anchor="b"/>
          <a:lstStyle>
            <a:lvl1pPr algn="l" defTabSz="914363" fontAlgn="auto">
              <a:spcBef>
                <a:spcPts val="0"/>
              </a:spcBef>
              <a:spcAft>
                <a:spcPts val="0"/>
              </a:spcAft>
              <a:defRPr sz="500" dirty="0" smtClean="0">
                <a:solidFill>
                  <a:srgbClr val="000000"/>
                </a:solidFill>
                <a:latin typeface="Segoe" pitchFamily="34" charset="0"/>
              </a:defRPr>
            </a:lvl1pPr>
          </a:lstStyle>
          <a:p>
            <a:pPr>
              <a:defRPr/>
            </a:pPr>
            <a:r>
              <a:rPr lang="en-US" dirty="0"/>
              <a:t>© </a:t>
            </a:r>
            <a:r>
              <a:rPr lang="en-US" dirty="0" smtClean="0"/>
              <a:t>2008 </a:t>
            </a:r>
            <a:r>
              <a:rPr lang="en-US" dirty="0"/>
              <a:t>Microsoft Corporation. All rights reserved. Microsoft, Windows, Windows Vista and other product names are or may be registered trademarks and/or trademarks in the U.S. and/or other countries.</a:t>
            </a:r>
          </a:p>
          <a:p>
            <a:pPr>
              <a:defRPr/>
            </a:pPr>
            <a:r>
              <a:rPr lang="en-US" dirty="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br>
            <a:r>
              <a:rPr lang="en-US" dirty="0"/>
              <a:t>MICROSOFT MAKES NO WARRANTIES, EXPRESS, IMPLIED OR STATUTORY, AS TO THE INFORMATION IN THIS PRESENTATION.</a:t>
            </a: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14363"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914363" fontAlgn="auto">
              <a:spcBef>
                <a:spcPts val="0"/>
              </a:spcBef>
              <a:spcAft>
                <a:spcPts val="0"/>
              </a:spcAft>
              <a:defRPr sz="1200" smtClean="0">
                <a:latin typeface="+mn-lt"/>
              </a:defRPr>
            </a:lvl1pPr>
          </a:lstStyle>
          <a:p>
            <a:pPr>
              <a:defRPr/>
            </a:pPr>
            <a:fld id="{0EA46EE7-CB15-452E-A913-9C123FAA6ED3}" type="datetimeFigureOut">
              <a:rPr lang="en-US"/>
              <a:pPr>
                <a:defRPr/>
              </a:pPr>
              <a:t>8/1/2008</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defTabSz="914363" fontAlgn="auto">
              <a:spcBef>
                <a:spcPts val="0"/>
              </a:spcBef>
              <a:spcAft>
                <a:spcPts val="0"/>
              </a:spcAft>
              <a:defRPr sz="500" dirty="0" smtClean="0">
                <a:solidFill>
                  <a:srgbClr val="000000"/>
                </a:solidFill>
                <a:latin typeface="Segoe" pitchFamily="34" charset="0"/>
              </a:defRPr>
            </a:lvl1pPr>
          </a:lstStyle>
          <a:p>
            <a:pPr>
              <a:defRPr/>
            </a:pPr>
            <a:r>
              <a:rPr lang="en-US" dirty="0" smtClean="0"/>
              <a:t>© 2008 Microsoft Corporation. All rights reserved. Microsoft, Windows, Windows Vista and other product names are or may be registered trademarks and/or trademarks in the U.S. and/or other countries.</a:t>
            </a:r>
          </a:p>
          <a:p>
            <a:pPr>
              <a:defRPr/>
            </a:pPr>
            <a:r>
              <a:rPr lang="en-US" dirty="0"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br>
            <a:r>
              <a:rPr lang="en-US" dirty="0" smtClean="0"/>
              <a:t>MICROSOFT MAKES NO WARRANTIES, EXPRESS, IMPLIED OR STATUTORY, AS TO THE INFORMATION IN THIS PRESENTATION.</a:t>
            </a:r>
            <a:endParaRPr lang="en-US" dirty="0"/>
          </a:p>
        </p:txBody>
      </p:sp>
      <p:sp>
        <p:nvSpPr>
          <p:cNvPr id="7" name="Slide Number Placeholder 6"/>
          <p:cNvSpPr>
            <a:spLocks noGrp="1"/>
          </p:cNvSpPr>
          <p:nvPr>
            <p:ph type="sldNum" sz="quarter" idx="5"/>
          </p:nvPr>
        </p:nvSpPr>
        <p:spPr>
          <a:xfrm>
            <a:off x="6172200" y="8685213"/>
            <a:ext cx="684213" cy="457200"/>
          </a:xfrm>
          <a:prstGeom prst="rect">
            <a:avLst/>
          </a:prstGeom>
        </p:spPr>
        <p:txBody>
          <a:bodyPr vert="horz" lIns="91440" tIns="45720" rIns="91440" bIns="45720" rtlCol="0" anchor="b"/>
          <a:lstStyle>
            <a:lvl1pPr algn="r" defTabSz="914363" fontAlgn="auto">
              <a:spcBef>
                <a:spcPts val="0"/>
              </a:spcBef>
              <a:spcAft>
                <a:spcPts val="0"/>
              </a:spcAft>
              <a:defRPr sz="1200" smtClean="0">
                <a:latin typeface="+mn-lt"/>
              </a:defRPr>
            </a:lvl1pPr>
          </a:lstStyle>
          <a:p>
            <a:pPr>
              <a:defRPr/>
            </a:pPr>
            <a:fld id="{22907DDD-D5F5-4BDC-A0E4-DE9693AB78BD}"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defTabSz="912813" rtl="0" fontAlgn="base">
      <a:lnSpc>
        <a:spcPct val="90000"/>
      </a:lnSpc>
      <a:spcBef>
        <a:spcPct val="30000"/>
      </a:spcBef>
      <a:spcAft>
        <a:spcPts val="338"/>
      </a:spcAft>
      <a:defRPr sz="900" kern="1200">
        <a:solidFill>
          <a:schemeClr val="tx1"/>
        </a:solidFill>
        <a:latin typeface="Segoe" pitchFamily="34" charset="0"/>
        <a:ea typeface="+mn-ea"/>
        <a:cs typeface="+mn-cs"/>
      </a:defRPr>
    </a:lvl1pPr>
    <a:lvl2pPr marL="212725" indent="-104775" algn="l" defTabSz="912813" rtl="0" fontAlgn="base">
      <a:lnSpc>
        <a:spcPct val="90000"/>
      </a:lnSpc>
      <a:spcBef>
        <a:spcPct val="30000"/>
      </a:spcBef>
      <a:spcAft>
        <a:spcPts val="338"/>
      </a:spcAft>
      <a:buFont typeface="Arial" pitchFamily="34" charset="0"/>
      <a:buChar char="•"/>
      <a:defRPr sz="900" kern="1200">
        <a:solidFill>
          <a:schemeClr val="tx1"/>
        </a:solidFill>
        <a:latin typeface="Segoe" pitchFamily="34" charset="0"/>
        <a:ea typeface="+mn-ea"/>
        <a:cs typeface="+mn-cs"/>
      </a:defRPr>
    </a:lvl2pPr>
    <a:lvl3pPr marL="327025" indent="-114300" algn="l" defTabSz="912813" rtl="0" fontAlgn="base">
      <a:lnSpc>
        <a:spcPct val="90000"/>
      </a:lnSpc>
      <a:spcBef>
        <a:spcPct val="30000"/>
      </a:spcBef>
      <a:spcAft>
        <a:spcPts val="338"/>
      </a:spcAft>
      <a:buFont typeface="Arial" pitchFamily="34" charset="0"/>
      <a:buChar char="•"/>
      <a:defRPr sz="900" kern="1200">
        <a:solidFill>
          <a:schemeClr val="tx1"/>
        </a:solidFill>
        <a:latin typeface="Segoe" pitchFamily="34" charset="0"/>
        <a:ea typeface="+mn-ea"/>
        <a:cs typeface="+mn-cs"/>
      </a:defRPr>
    </a:lvl3pPr>
    <a:lvl4pPr marL="482600" indent="-146050" algn="l" defTabSz="912813" rtl="0" fontAlgn="base">
      <a:lnSpc>
        <a:spcPct val="90000"/>
      </a:lnSpc>
      <a:spcBef>
        <a:spcPct val="30000"/>
      </a:spcBef>
      <a:spcAft>
        <a:spcPts val="338"/>
      </a:spcAft>
      <a:buFont typeface="Arial" pitchFamily="34" charset="0"/>
      <a:buChar char="•"/>
      <a:defRPr sz="900" kern="1200">
        <a:solidFill>
          <a:schemeClr val="tx1"/>
        </a:solidFill>
        <a:latin typeface="Segoe" pitchFamily="34" charset="0"/>
        <a:ea typeface="+mn-ea"/>
        <a:cs typeface="+mn-cs"/>
      </a:defRPr>
    </a:lvl4pPr>
    <a:lvl5pPr marL="614363" indent="-114300" algn="l" defTabSz="912813" rtl="0" fontAlgn="base">
      <a:lnSpc>
        <a:spcPct val="90000"/>
      </a:lnSpc>
      <a:spcBef>
        <a:spcPct val="30000"/>
      </a:spcBef>
      <a:spcAft>
        <a:spcPts val="338"/>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28676"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defTabSz="912813" fontAlgn="base">
              <a:spcBef>
                <a:spcPct val="0"/>
              </a:spcBef>
              <a:spcAft>
                <a:spcPct val="0"/>
              </a:spcAft>
            </a:pPr>
            <a:endParaRPr lang="en-US" smtClean="0"/>
          </a:p>
        </p:txBody>
      </p:sp>
      <p:sp>
        <p:nvSpPr>
          <p:cNvPr id="28677"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defTabSz="912813" fontAlgn="base">
              <a:spcBef>
                <a:spcPct val="0"/>
              </a:spcBef>
              <a:spcAft>
                <a:spcPct val="0"/>
              </a:spcAft>
            </a:pPr>
            <a:fld id="{A549130F-F55A-4CBD-AB95-DCC6F61C21E4}" type="datetime8">
              <a:rPr lang="en-US"/>
              <a:pPr defTabSz="912813" fontAlgn="base">
                <a:spcBef>
                  <a:spcPct val="0"/>
                </a:spcBef>
                <a:spcAft>
                  <a:spcPct val="0"/>
                </a:spcAft>
              </a:pPr>
              <a:t>8/1/2008 11:59 AM</a:t>
            </a:fld>
            <a:endParaRPr lang="en-US"/>
          </a:p>
        </p:txBody>
      </p:sp>
      <p:sp>
        <p:nvSpPr>
          <p:cNvPr id="28678"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r>
              <a:rPr lang="en-US"/>
              <a:t>© 2007 Microsoft Corporation. All rights reserved. Microsoft, Windows, Windows Vista and other product names are or may be registered trademarks and/or trademarks in the U.S. and/or other countries.</a:t>
            </a:r>
          </a:p>
          <a:p>
            <a:pPr defTabSz="912813" fontAlgn="base">
              <a:spcBef>
                <a:spcPct val="0"/>
              </a:spcBef>
              <a:spcAft>
                <a:spcPct val="0"/>
              </a:spcAft>
            </a:pPr>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a:p>
            <a:pPr defTabSz="912813" fontAlgn="base">
              <a:spcBef>
                <a:spcPct val="0"/>
              </a:spcBef>
              <a:spcAft>
                <a:spcPct val="0"/>
              </a:spcAft>
            </a:pPr>
            <a:endParaRPr lang="en-US">
              <a:solidFill>
                <a:schemeClr val="tx1"/>
              </a:solidFill>
            </a:endParaRPr>
          </a:p>
        </p:txBody>
      </p:sp>
      <p:sp>
        <p:nvSpPr>
          <p:cNvPr id="28679"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fld id="{D0C51A04-3EAA-47F7-AC99-10134EC7E78F}" type="slidenum">
              <a:rPr lang="en-US"/>
              <a:pPr defTabSz="912813" fontAlgn="base">
                <a:spcBef>
                  <a:spcPct val="0"/>
                </a:spcBef>
                <a:spcAft>
                  <a:spcPct val="0"/>
                </a:spcAft>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2907DDD-D5F5-4BDC-A0E4-DE9693AB78BD}"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2907DDD-D5F5-4BDC-A0E4-DE9693AB78BD}"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2907DDD-D5F5-4BDC-A0E4-DE9693AB78BD}"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2907DDD-D5F5-4BDC-A0E4-DE9693AB78BD}" type="slidenum">
              <a:rPr lang="en-US" smtClean="0"/>
              <a:pPr>
                <a:defRPr/>
              </a:pPr>
              <a:t>13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9700"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defTabSz="912813" fontAlgn="base">
              <a:spcBef>
                <a:spcPct val="0"/>
              </a:spcBef>
              <a:spcAft>
                <a:spcPct val="0"/>
              </a:spcAft>
            </a:pPr>
            <a:endParaRPr lang="en-US" smtClean="0"/>
          </a:p>
        </p:txBody>
      </p:sp>
      <p:sp>
        <p:nvSpPr>
          <p:cNvPr id="29701"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defTabSz="912813" fontAlgn="base">
              <a:spcBef>
                <a:spcPct val="0"/>
              </a:spcBef>
              <a:spcAft>
                <a:spcPct val="0"/>
              </a:spcAft>
            </a:pPr>
            <a:fld id="{209F70BF-8EFD-4D95-91F0-897EA638B866}" type="datetime8">
              <a:rPr lang="en-US"/>
              <a:pPr defTabSz="912813" fontAlgn="base">
                <a:spcBef>
                  <a:spcPct val="0"/>
                </a:spcBef>
                <a:spcAft>
                  <a:spcPct val="0"/>
                </a:spcAft>
              </a:pPr>
              <a:t>8/1/2008 11:59 AM</a:t>
            </a:fld>
            <a:endParaRPr lang="en-US"/>
          </a:p>
        </p:txBody>
      </p:sp>
      <p:sp>
        <p:nvSpPr>
          <p:cNvPr id="29702"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r>
              <a:rPr lang="en-US"/>
              <a:t>© 2007 Microsoft Corporation. All rights reserved. Microsoft, Windows, Windows Vista and other product names are or may be registered trademarks and/or trademarks in the U.S. and/or other countries.</a:t>
            </a:r>
          </a:p>
          <a:p>
            <a:pPr defTabSz="912813" fontAlgn="base">
              <a:spcBef>
                <a:spcPct val="0"/>
              </a:spcBef>
              <a:spcAft>
                <a:spcPct val="0"/>
              </a:spcAft>
            </a:pPr>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a:p>
            <a:pPr defTabSz="912813" fontAlgn="base">
              <a:spcBef>
                <a:spcPct val="0"/>
              </a:spcBef>
              <a:spcAft>
                <a:spcPct val="0"/>
              </a:spcAft>
            </a:pPr>
            <a:endParaRPr lang="en-US">
              <a:solidFill>
                <a:schemeClr val="tx1"/>
              </a:solidFill>
            </a:endParaRPr>
          </a:p>
        </p:txBody>
      </p:sp>
      <p:sp>
        <p:nvSpPr>
          <p:cNvPr id="29703"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fld id="{4AC453A4-1D56-4EB9-9A54-8CD5447CDB9E}" type="slidenum">
              <a:rPr lang="en-US"/>
              <a:pPr defTabSz="912813" fontAlgn="base">
                <a:spcBef>
                  <a:spcPct val="0"/>
                </a:spcBef>
                <a:spcAft>
                  <a:spcPct val="0"/>
                </a:spcAft>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2907DDD-D5F5-4BDC-A0E4-DE9693AB78BD}"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2907DDD-D5F5-4BDC-A0E4-DE9693AB78BD}"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2907DDD-D5F5-4BDC-A0E4-DE9693AB78BD}"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2907DDD-D5F5-4BDC-A0E4-DE9693AB78BD}"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2907DDD-D5F5-4BDC-A0E4-DE9693AB78BD}"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2907DDD-D5F5-4BDC-A0E4-DE9693AB78BD}"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2907DDD-D5F5-4BDC-A0E4-DE9693AB78BD}"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solidFill>
        <a:effectLst/>
      </p:bgPr>
    </p:bg>
    <p:spTree>
      <p:nvGrpSpPr>
        <p:cNvPr id="1" name=""/>
        <p:cNvGrpSpPr/>
        <p:nvPr/>
      </p:nvGrpSpPr>
      <p:grpSpPr>
        <a:xfrm>
          <a:off x="0" y="0"/>
          <a:ext cx="0" cy="0"/>
          <a:chOff x="0" y="0"/>
          <a:chExt cx="0" cy="0"/>
        </a:xfrm>
      </p:grpSpPr>
      <p:pic>
        <p:nvPicPr>
          <p:cNvPr id="4" name="Picture 3" descr="Title_2.png"/>
          <p:cNvPicPr>
            <a:picLocks noChangeAspect="1"/>
          </p:cNvPicPr>
          <p:nvPr userDrawn="1"/>
        </p:nvPicPr>
        <p:blipFill>
          <a:blip r:embed="rId2"/>
          <a:srcRect b="81670"/>
          <a:stretch>
            <a:fillRect/>
          </a:stretch>
        </p:blipFill>
        <p:spPr bwMode="auto">
          <a:xfrm>
            <a:off x="0" y="0"/>
            <a:ext cx="12192000" cy="1676400"/>
          </a:xfrm>
          <a:prstGeom prst="rect">
            <a:avLst/>
          </a:prstGeom>
          <a:noFill/>
          <a:ln w="9525">
            <a:noFill/>
            <a:miter lim="800000"/>
            <a:headEnd/>
            <a:tailEnd/>
          </a:ln>
        </p:spPr>
      </p:pic>
      <p:sp>
        <p:nvSpPr>
          <p:cNvPr id="2" name="Title 1"/>
          <p:cNvSpPr>
            <a:spLocks noGrp="1"/>
          </p:cNvSpPr>
          <p:nvPr>
            <p:ph type="ctrTitle"/>
          </p:nvPr>
        </p:nvSpPr>
        <p:spPr>
          <a:xfrm>
            <a:off x="973414" y="1905001"/>
            <a:ext cx="10239883" cy="1523495"/>
          </a:xfrm>
        </p:spPr>
        <p:txBody>
          <a:bodyPr>
            <a:noAutofit/>
          </a:bodyPr>
          <a:lstStyle>
            <a:lvl1pPr algn="l" defTabSz="1095376" rtl="0" eaLnBrk="0" fontAlgn="base" latinLnBrk="0" hangingPunct="0">
              <a:lnSpc>
                <a:spcPct val="90000"/>
              </a:lnSpc>
              <a:spcBef>
                <a:spcPct val="0"/>
              </a:spcBef>
              <a:spcAft>
                <a:spcPct val="0"/>
              </a:spcAft>
              <a:buNone/>
              <a:defRPr lang="en-US" sz="5400" b="0" kern="1200" cap="none" spc="-360" dirty="0">
                <a:ln w="3175">
                  <a:noFill/>
                </a:ln>
                <a:gradFill flip="none" rotWithShape="1">
                  <a:gsLst>
                    <a:gs pos="28000">
                      <a:srgbClr val="0085C0"/>
                    </a:gs>
                    <a:gs pos="68000">
                      <a:srgbClr val="0070C0"/>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973413" y="4344989"/>
            <a:ext cx="10239883" cy="461665"/>
          </a:xfrm>
        </p:spPr>
        <p:txBody>
          <a:bodyPr>
            <a:noAutofit/>
          </a:bodyPr>
          <a:lstStyle>
            <a:lvl1pPr marL="0" indent="0" algn="l">
              <a:lnSpc>
                <a:spcPct val="90000"/>
              </a:lnSpc>
              <a:spcBef>
                <a:spcPts val="0"/>
              </a:spcBef>
              <a:buNone/>
              <a:defRPr>
                <a:solidFill>
                  <a:schemeClr val="accent2">
                    <a:lumMod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descr="Research_bL.PNG"/>
          <p:cNvPicPr>
            <a:picLocks noChangeAspect="1"/>
          </p:cNvPicPr>
          <p:nvPr userDrawn="1"/>
        </p:nvPicPr>
        <p:blipFill>
          <a:blip r:embed="rId3"/>
          <a:stretch>
            <a:fillRect/>
          </a:stretch>
        </p:blipFill>
        <p:spPr>
          <a:xfrm>
            <a:off x="9906001" y="136208"/>
            <a:ext cx="1846897" cy="513397"/>
          </a:xfrm>
          <a:prstGeom prst="rect">
            <a:avLst/>
          </a:prstGeom>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507868" y="1411553"/>
            <a:ext cx="1117309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507868" y="1411553"/>
            <a:ext cx="1117309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1" y="6238876"/>
            <a:ext cx="12188826" cy="619125"/>
          </a:xfrm>
          <a:solidFill>
            <a:srgbClr val="FFFF99"/>
          </a:solidFill>
        </p:spPr>
        <p:txBody>
          <a:bodyPr lIns="152394" tIns="76197" rIns="152394" bIns="76197" anchor="b">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962833" y="1905000"/>
            <a:ext cx="10718125" cy="21082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solidFill>
        <a:effectLst/>
      </p:bgPr>
    </p:bg>
    <p:spTree>
      <p:nvGrpSpPr>
        <p:cNvPr id="1" name=""/>
        <p:cNvGrpSpPr/>
        <p:nvPr/>
      </p:nvGrpSpPr>
      <p:grpSpPr>
        <a:xfrm>
          <a:off x="0" y="0"/>
          <a:ext cx="0" cy="0"/>
          <a:chOff x="0" y="0"/>
          <a:chExt cx="0" cy="0"/>
        </a:xfrm>
      </p:grpSpPr>
      <p:pic>
        <p:nvPicPr>
          <p:cNvPr id="4" name="Picture 3" descr="Title_2.png"/>
          <p:cNvPicPr>
            <a:picLocks noChangeAspect="1"/>
          </p:cNvPicPr>
          <p:nvPr/>
        </p:nvPicPr>
        <p:blipFill>
          <a:blip r:embed="rId2"/>
          <a:srcRect b="81670"/>
          <a:stretch>
            <a:fillRect/>
          </a:stretch>
        </p:blipFill>
        <p:spPr bwMode="auto">
          <a:xfrm>
            <a:off x="0" y="0"/>
            <a:ext cx="12192000" cy="1676400"/>
          </a:xfrm>
          <a:prstGeom prst="rect">
            <a:avLst/>
          </a:prstGeom>
          <a:noFill/>
          <a:ln w="9525">
            <a:noFill/>
            <a:miter lim="800000"/>
            <a:headEnd/>
            <a:tailEnd/>
          </a:ln>
        </p:spPr>
      </p:pic>
      <p:sp>
        <p:nvSpPr>
          <p:cNvPr id="2" name="Title 1"/>
          <p:cNvSpPr>
            <a:spLocks noGrp="1"/>
          </p:cNvSpPr>
          <p:nvPr>
            <p:ph type="ctrTitle"/>
          </p:nvPr>
        </p:nvSpPr>
        <p:spPr>
          <a:xfrm>
            <a:off x="973414" y="1905001"/>
            <a:ext cx="10239883" cy="1523495"/>
          </a:xfrm>
        </p:spPr>
        <p:txBody>
          <a:bodyPr>
            <a:noAutofit/>
          </a:bodyPr>
          <a:lstStyle>
            <a:lvl1pPr algn="l" defTabSz="1095376" rtl="0" eaLnBrk="0" fontAlgn="base" latinLnBrk="0" hangingPunct="0">
              <a:lnSpc>
                <a:spcPct val="90000"/>
              </a:lnSpc>
              <a:spcBef>
                <a:spcPct val="0"/>
              </a:spcBef>
              <a:spcAft>
                <a:spcPct val="0"/>
              </a:spcAft>
              <a:buNone/>
              <a:defRPr lang="en-US" sz="5400" b="0" kern="1200" cap="none" spc="-360" dirty="0">
                <a:ln w="3175">
                  <a:noFill/>
                </a:ln>
                <a:gradFill flip="none" rotWithShape="1">
                  <a:gsLst>
                    <a:gs pos="28000">
                      <a:srgbClr val="0085C0"/>
                    </a:gs>
                    <a:gs pos="68000">
                      <a:srgbClr val="0070C0"/>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973413" y="4344989"/>
            <a:ext cx="10239883" cy="461665"/>
          </a:xfrm>
        </p:spPr>
        <p:txBody>
          <a:bodyPr>
            <a:noAutofit/>
          </a:bodyPr>
          <a:lstStyle>
            <a:lvl1pPr marL="0" indent="0" algn="l">
              <a:lnSpc>
                <a:spcPct val="90000"/>
              </a:lnSpc>
              <a:spcBef>
                <a:spcPts val="0"/>
              </a:spcBef>
              <a:buNone/>
              <a:defRPr>
                <a:solidFill>
                  <a:schemeClr val="accent2">
                    <a:lumMod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descr="Research_bL.PNG"/>
          <p:cNvPicPr>
            <a:picLocks noChangeAspect="1"/>
          </p:cNvPicPr>
          <p:nvPr/>
        </p:nvPicPr>
        <p:blipFill>
          <a:blip r:embed="rId3"/>
          <a:stretch>
            <a:fillRect/>
          </a:stretch>
        </p:blipFill>
        <p:spPr>
          <a:xfrm>
            <a:off x="9906001" y="136208"/>
            <a:ext cx="1846897" cy="513397"/>
          </a:xfrm>
          <a:prstGeom prst="rect">
            <a:avLst/>
          </a:prstGeom>
        </p:spPr>
      </p:pic>
      <p:pic>
        <p:nvPicPr>
          <p:cNvPr id="6" name="Picture 5" descr="Title_2.png"/>
          <p:cNvPicPr>
            <a:picLocks noChangeAspect="1"/>
          </p:cNvPicPr>
          <p:nvPr userDrawn="1"/>
        </p:nvPicPr>
        <p:blipFill>
          <a:blip r:embed="rId2"/>
          <a:srcRect b="81670"/>
          <a:stretch>
            <a:fillRect/>
          </a:stretch>
        </p:blipFill>
        <p:spPr bwMode="auto">
          <a:xfrm>
            <a:off x="0" y="0"/>
            <a:ext cx="12192000" cy="1676400"/>
          </a:xfrm>
          <a:prstGeom prst="rect">
            <a:avLst/>
          </a:prstGeom>
          <a:noFill/>
          <a:ln w="9525">
            <a:noFill/>
            <a:miter lim="800000"/>
            <a:headEnd/>
            <a:tailEnd/>
          </a:ln>
        </p:spPr>
      </p:pic>
      <p:pic>
        <p:nvPicPr>
          <p:cNvPr id="8" name="Picture 7" descr="Research_bL.PNG"/>
          <p:cNvPicPr>
            <a:picLocks noChangeAspect="1"/>
          </p:cNvPicPr>
          <p:nvPr userDrawn="1"/>
        </p:nvPicPr>
        <p:blipFill>
          <a:blip r:embed="rId3"/>
          <a:stretch>
            <a:fillRect/>
          </a:stretch>
        </p:blipFill>
        <p:spPr>
          <a:xfrm>
            <a:off x="9906001" y="136208"/>
            <a:ext cx="1846897" cy="513397"/>
          </a:xfrm>
          <a:prstGeom prst="rect">
            <a:avLst/>
          </a:prstGeom>
        </p:spPr>
      </p:pic>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Demo, Video etc. &quot;special&quot; slides">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73138" y="2355850"/>
            <a:ext cx="9324523" cy="1523494"/>
          </a:xfrm>
        </p:spPr>
        <p:txBody>
          <a:bodyPr anchor="ctr" anchorCtr="0">
            <a:noAutofit/>
          </a:bodyPr>
          <a:lstStyle>
            <a:lvl1pPr algn="l" defTabSz="1095376" rtl="0" eaLnBrk="0" fontAlgn="base" latinLnBrk="0" hangingPunct="0">
              <a:lnSpc>
                <a:spcPct val="90000"/>
              </a:lnSpc>
              <a:spcBef>
                <a:spcPct val="0"/>
              </a:spcBef>
              <a:spcAft>
                <a:spcPct val="0"/>
              </a:spcAft>
              <a:buNone/>
              <a:defRPr lang="en-US" sz="5400" b="0" kern="1200" cap="none" spc="-360" dirty="0">
                <a:ln w="3175">
                  <a:noFill/>
                </a:ln>
                <a:gradFill flip="none" rotWithShape="1">
                  <a:gsLst>
                    <a:gs pos="28000">
                      <a:srgbClr val="0085C0"/>
                    </a:gs>
                    <a:gs pos="68000">
                      <a:srgbClr val="0070C0"/>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889124" y="4344989"/>
            <a:ext cx="9324171" cy="461665"/>
          </a:xfrm>
        </p:spPr>
        <p:txBody>
          <a:bodyPr>
            <a:noAutofit/>
          </a:bodyPr>
          <a:lstStyle>
            <a:lvl1pPr marL="0" indent="0" algn="l">
              <a:lnSpc>
                <a:spcPct val="90000"/>
              </a:lnSpc>
              <a:spcBef>
                <a:spcPts val="0"/>
              </a:spcBef>
              <a:buNone/>
              <a:defRPr>
                <a:solidFill>
                  <a:schemeClr val="accent2">
                    <a:lumMod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972355" y="1420813"/>
            <a:ext cx="10240158" cy="1384994"/>
          </a:xfrm>
        </p:spPr>
        <p:txBody>
          <a:bodyPr>
            <a:noAutofit/>
            <a:scene3d>
              <a:camera prst="orthographicFront"/>
              <a:lightRig rig="flat" dir="t"/>
            </a:scene3d>
            <a:sp3d extrusionH="88900" contourW="2540">
              <a:bevelT w="38100" h="31750"/>
              <a:contourClr>
                <a:srgbClr val="F4A234"/>
              </a:contourClr>
            </a:sp3d>
          </a:bodyPr>
          <a:lstStyle>
            <a:lvl1pPr marL="0" indent="0" algn="r">
              <a:buFont typeface="Arial" pitchFamily="34" charset="0"/>
              <a:buNone/>
              <a:defRPr kumimoji="0" lang="en-US" sz="8800" b="1" i="1" u="none" strike="noStrike" kern="600" cap="none" spc="-250" normalizeH="0" baseline="0" noProof="0" dirty="0" smtClean="0">
                <a:ln w="11430"/>
                <a:solidFill>
                  <a:schemeClr val="accent5"/>
                </a:solidFill>
                <a:effectLst>
                  <a:outerShdw blurRad="50800" dist="38100" dir="2700000" algn="tl" rotWithShape="0">
                    <a:prstClr val="black">
                      <a:alpha val="57000"/>
                    </a:prstClr>
                  </a:outerShdw>
                </a:effectLst>
                <a:uLnTx/>
                <a:uFillTx/>
                <a:latin typeface="Segoe" pitchFamily="34" charset="0"/>
                <a:ea typeface="+mn-ea"/>
                <a:cs typeface="+mn-cs"/>
              </a:defRPr>
            </a:lvl1pPr>
          </a:lstStyle>
          <a:p>
            <a:pPr lvl="0"/>
            <a:r>
              <a:rPr lang="en-US" smtClean="0"/>
              <a:t>Click to edit Master text styles</a:t>
            </a:r>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507868" y="1411552"/>
            <a:ext cx="1117309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507868" y="1412875"/>
            <a:ext cx="1117309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7868" y="1411553"/>
            <a:ext cx="5484971" cy="1742015"/>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95986" y="1411553"/>
            <a:ext cx="5484971" cy="1742015"/>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507868" y="1411553"/>
            <a:ext cx="5484971"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7867" y="2174875"/>
            <a:ext cx="5484971"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3029" y="1411553"/>
            <a:ext cx="5487929"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1755" y="2174875"/>
            <a:ext cx="5489202"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73138" y="2355850"/>
            <a:ext cx="9324523" cy="1523494"/>
          </a:xfrm>
        </p:spPr>
        <p:txBody>
          <a:bodyPr anchor="ctr" anchorCtr="0">
            <a:noAutofit/>
          </a:bodyPr>
          <a:lstStyle>
            <a:lvl1pPr algn="l" defTabSz="1095376" rtl="0" eaLnBrk="0" fontAlgn="base" latinLnBrk="0" hangingPunct="0">
              <a:lnSpc>
                <a:spcPct val="90000"/>
              </a:lnSpc>
              <a:spcBef>
                <a:spcPct val="0"/>
              </a:spcBef>
              <a:spcAft>
                <a:spcPct val="0"/>
              </a:spcAft>
              <a:buNone/>
              <a:defRPr lang="en-US" sz="5400" b="0" kern="1200" cap="none" spc="-360" dirty="0">
                <a:ln w="3175">
                  <a:noFill/>
                </a:ln>
                <a:gradFill flip="none" rotWithShape="1">
                  <a:gsLst>
                    <a:gs pos="28000">
                      <a:srgbClr val="0085C0"/>
                    </a:gs>
                    <a:gs pos="68000">
                      <a:srgbClr val="0070C0"/>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889124" y="4344989"/>
            <a:ext cx="9324171" cy="461665"/>
          </a:xfrm>
        </p:spPr>
        <p:txBody>
          <a:bodyPr>
            <a:noAutofit/>
          </a:bodyPr>
          <a:lstStyle>
            <a:lvl1pPr marL="0" indent="0" algn="l">
              <a:lnSpc>
                <a:spcPct val="90000"/>
              </a:lnSpc>
              <a:spcBef>
                <a:spcPts val="0"/>
              </a:spcBef>
              <a:buNone/>
              <a:defRPr>
                <a:solidFill>
                  <a:schemeClr val="accent2">
                    <a:lumMod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972355" y="1420813"/>
            <a:ext cx="10240158" cy="1384994"/>
          </a:xfrm>
        </p:spPr>
        <p:txBody>
          <a:bodyPr>
            <a:noAutofit/>
            <a:scene3d>
              <a:camera prst="orthographicFront"/>
              <a:lightRig rig="flat" dir="t"/>
            </a:scene3d>
            <a:sp3d extrusionH="88900" contourW="2540">
              <a:bevelT w="38100" h="31750"/>
              <a:contourClr>
                <a:srgbClr val="F4A234"/>
              </a:contourClr>
            </a:sp3d>
          </a:bodyPr>
          <a:lstStyle>
            <a:lvl1pPr marL="0" indent="0" algn="r">
              <a:buFont typeface="Arial" pitchFamily="34" charset="0"/>
              <a:buNone/>
              <a:defRPr kumimoji="0" lang="en-US" sz="8800" b="1" i="1" u="none" strike="noStrike" kern="600" cap="none" spc="-250" normalizeH="0" baseline="0" noProof="0" dirty="0" smtClean="0">
                <a:ln w="11430"/>
                <a:solidFill>
                  <a:schemeClr val="accent5"/>
                </a:solidFill>
                <a:effectLst>
                  <a:outerShdw blurRad="50800" dist="38100" dir="2700000" algn="tl" rotWithShape="0">
                    <a:prstClr val="black">
                      <a:alpha val="57000"/>
                    </a:prstClr>
                  </a:outerShdw>
                </a:effectLst>
                <a:uLnTx/>
                <a:uFillTx/>
                <a:latin typeface="Segoe" pitchFamily="34" charset="0"/>
                <a:ea typeface="+mn-ea"/>
                <a:cs typeface="+mn-cs"/>
              </a:defRPr>
            </a:lvl1pPr>
          </a:lstStyle>
          <a:p>
            <a:pPr lvl="0"/>
            <a:r>
              <a:rPr lang="en-US" smtClean="0"/>
              <a:t>Click to edit Master text styles</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ltGray">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15938" y="4752975"/>
            <a:ext cx="7013458" cy="1661993"/>
          </a:xfrm>
          <a:prstGeom prst="rect">
            <a:avLst/>
          </a:prstGeom>
        </p:spPr>
        <p:txBody>
          <a:bodyPr wrap="none" lIns="0" tIns="0" rIns="0" bIns="0">
            <a:spAutoFit/>
          </a:bodyPr>
          <a:lstStyle/>
          <a:p>
            <a:pPr defTabSz="914363" fontAlgn="auto">
              <a:lnSpc>
                <a:spcPct val="90000"/>
              </a:lnSpc>
              <a:spcBef>
                <a:spcPct val="20000"/>
              </a:spcBef>
              <a:spcAft>
                <a:spcPts val="0"/>
              </a:spcAft>
              <a:buSzPct val="85000"/>
              <a:buFont typeface="Arial" pitchFamily="34" charset="0"/>
              <a:buNone/>
              <a:defRPr/>
            </a:pPr>
            <a:r>
              <a:rPr lang="en-US" sz="6000" dirty="0">
                <a:latin typeface="+mn-lt"/>
              </a:rPr>
              <a:t>Microsoft Research </a:t>
            </a:r>
            <a:br>
              <a:rPr lang="en-US" sz="6000" dirty="0">
                <a:latin typeface="+mn-lt"/>
              </a:rPr>
            </a:br>
            <a:r>
              <a:rPr lang="en-US" sz="6000" dirty="0">
                <a:latin typeface="+mn-lt"/>
              </a:rPr>
              <a:t>Faculty Summit </a:t>
            </a:r>
            <a:r>
              <a:rPr lang="en-US" sz="6000" dirty="0" smtClean="0">
                <a:latin typeface="+mn-lt"/>
              </a:rPr>
              <a:t>2008</a:t>
            </a:r>
            <a:endParaRPr lang="en-US" sz="8800" dirty="0">
              <a:solidFill>
                <a:schemeClr val="bg1"/>
              </a:solidFill>
              <a:latin typeface="+mn-lt"/>
            </a:endParaRPr>
          </a:p>
        </p:txBody>
      </p:sp>
      <p:pic>
        <p:nvPicPr>
          <p:cNvPr id="4" name="Picture 3" descr="Research_bL_r.png"/>
          <p:cNvPicPr>
            <a:picLocks noChangeAspect="1"/>
          </p:cNvPicPr>
          <p:nvPr/>
        </p:nvPicPr>
        <p:blipFill>
          <a:blip r:embed="rId3"/>
          <a:stretch>
            <a:fillRect/>
          </a:stretch>
        </p:blipFill>
        <p:spPr>
          <a:xfrm>
            <a:off x="9948088" y="206400"/>
            <a:ext cx="1709928" cy="475324"/>
          </a:xfrm>
          <a:prstGeom prst="rect">
            <a:avLst/>
          </a:prstGeom>
        </p:spPr>
      </p:pic>
      <p:sp>
        <p:nvSpPr>
          <p:cNvPr id="5" name="TextBox 4"/>
          <p:cNvSpPr txBox="1"/>
          <p:nvPr userDrawn="1"/>
        </p:nvSpPr>
        <p:spPr>
          <a:xfrm>
            <a:off x="515938" y="4752975"/>
            <a:ext cx="7013458" cy="1661993"/>
          </a:xfrm>
          <a:prstGeom prst="rect">
            <a:avLst/>
          </a:prstGeom>
        </p:spPr>
        <p:txBody>
          <a:bodyPr wrap="none" lIns="0" tIns="0" rIns="0" bIns="0">
            <a:spAutoFit/>
          </a:bodyPr>
          <a:lstStyle/>
          <a:p>
            <a:pPr defTabSz="914363" fontAlgn="auto">
              <a:lnSpc>
                <a:spcPct val="90000"/>
              </a:lnSpc>
              <a:spcBef>
                <a:spcPct val="20000"/>
              </a:spcBef>
              <a:spcAft>
                <a:spcPts val="0"/>
              </a:spcAft>
              <a:buSzPct val="85000"/>
              <a:buFont typeface="Arial" pitchFamily="34" charset="0"/>
              <a:buNone/>
              <a:defRPr/>
            </a:pPr>
            <a:r>
              <a:rPr lang="en-US" sz="6000" dirty="0">
                <a:latin typeface="+mn-lt"/>
              </a:rPr>
              <a:t>Microsoft Research </a:t>
            </a:r>
            <a:br>
              <a:rPr lang="en-US" sz="6000" dirty="0">
                <a:latin typeface="+mn-lt"/>
              </a:rPr>
            </a:br>
            <a:r>
              <a:rPr lang="en-US" sz="6000" dirty="0">
                <a:latin typeface="+mn-lt"/>
              </a:rPr>
              <a:t>Faculty Summit </a:t>
            </a:r>
            <a:r>
              <a:rPr lang="en-US" sz="6000" dirty="0" smtClean="0">
                <a:latin typeface="+mn-lt"/>
              </a:rPr>
              <a:t>2008</a:t>
            </a:r>
            <a:endParaRPr lang="en-US" sz="8800" dirty="0">
              <a:solidFill>
                <a:schemeClr val="bg1"/>
              </a:solidFill>
              <a:latin typeface="+mn-lt"/>
            </a:endParaRPr>
          </a:p>
        </p:txBody>
      </p:sp>
      <p:pic>
        <p:nvPicPr>
          <p:cNvPr id="6" name="Picture 5" descr="Research_bL_r.png"/>
          <p:cNvPicPr>
            <a:picLocks noChangeAspect="1"/>
          </p:cNvPicPr>
          <p:nvPr userDrawn="1"/>
        </p:nvPicPr>
        <p:blipFill>
          <a:blip r:embed="rId3"/>
          <a:stretch>
            <a:fillRect/>
          </a:stretch>
        </p:blipFill>
        <p:spPr>
          <a:xfrm>
            <a:off x="9948088" y="206400"/>
            <a:ext cx="1709928" cy="475324"/>
          </a:xfrm>
          <a:prstGeom prst="rect">
            <a:avLst/>
          </a:prstGeom>
        </p:spPr>
      </p:pic>
    </p:spTree>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507868" y="1411553"/>
            <a:ext cx="1117309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507868" y="1411553"/>
            <a:ext cx="1117309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1" y="6238876"/>
            <a:ext cx="12188826" cy="619125"/>
          </a:xfrm>
          <a:solidFill>
            <a:srgbClr val="FFFF99"/>
          </a:solidFill>
        </p:spPr>
        <p:txBody>
          <a:bodyPr lIns="152394" tIns="76197" rIns="152394" bIns="76197" anchor="b">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962833" y="1905000"/>
            <a:ext cx="10718125" cy="21082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507868" y="1411552"/>
            <a:ext cx="1117309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507868" y="1412875"/>
            <a:ext cx="1117309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7868" y="1411553"/>
            <a:ext cx="5484971" cy="1742015"/>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95986" y="1411553"/>
            <a:ext cx="5484971" cy="1742015"/>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507868" y="1411553"/>
            <a:ext cx="5484971"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7867" y="2174875"/>
            <a:ext cx="5484971"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3029" y="1411553"/>
            <a:ext cx="5487929"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1755" y="2174875"/>
            <a:ext cx="5489202"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ltGray">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TextBox 2"/>
          <p:cNvSpPr txBox="1"/>
          <p:nvPr userDrawn="1"/>
        </p:nvSpPr>
        <p:spPr>
          <a:xfrm>
            <a:off x="515938" y="4752975"/>
            <a:ext cx="7013458" cy="1661993"/>
          </a:xfrm>
          <a:prstGeom prst="rect">
            <a:avLst/>
          </a:prstGeom>
        </p:spPr>
        <p:txBody>
          <a:bodyPr wrap="none" lIns="0" tIns="0" rIns="0" bIns="0">
            <a:spAutoFit/>
          </a:bodyPr>
          <a:lstStyle/>
          <a:p>
            <a:pPr defTabSz="914363" fontAlgn="auto">
              <a:lnSpc>
                <a:spcPct val="90000"/>
              </a:lnSpc>
              <a:spcBef>
                <a:spcPct val="20000"/>
              </a:spcBef>
              <a:spcAft>
                <a:spcPts val="0"/>
              </a:spcAft>
              <a:buSzPct val="85000"/>
              <a:buFont typeface="Arial" pitchFamily="34" charset="0"/>
              <a:buNone/>
              <a:defRPr/>
            </a:pPr>
            <a:r>
              <a:rPr lang="en-US" sz="6000" dirty="0">
                <a:latin typeface="+mn-lt"/>
              </a:rPr>
              <a:t>Microsoft Research </a:t>
            </a:r>
            <a:br>
              <a:rPr lang="en-US" sz="6000" dirty="0">
                <a:latin typeface="+mn-lt"/>
              </a:rPr>
            </a:br>
            <a:r>
              <a:rPr lang="en-US" sz="6000" dirty="0">
                <a:latin typeface="+mn-lt"/>
              </a:rPr>
              <a:t>Faculty Summit </a:t>
            </a:r>
            <a:r>
              <a:rPr lang="en-US" sz="6000" dirty="0" smtClean="0">
                <a:latin typeface="+mn-lt"/>
              </a:rPr>
              <a:t>2008</a:t>
            </a:r>
            <a:endParaRPr lang="en-US" sz="8800" dirty="0">
              <a:solidFill>
                <a:schemeClr val="bg1"/>
              </a:solidFill>
              <a:latin typeface="+mn-lt"/>
            </a:endParaRPr>
          </a:p>
        </p:txBody>
      </p:sp>
      <p:pic>
        <p:nvPicPr>
          <p:cNvPr id="4" name="Picture 3" descr="Research_bL_r.png"/>
          <p:cNvPicPr>
            <a:picLocks noChangeAspect="1"/>
          </p:cNvPicPr>
          <p:nvPr userDrawn="1"/>
        </p:nvPicPr>
        <p:blipFill>
          <a:blip r:embed="rId3"/>
          <a:stretch>
            <a:fillRect/>
          </a:stretch>
        </p:blipFill>
        <p:spPr>
          <a:xfrm>
            <a:off x="9948088" y="206400"/>
            <a:ext cx="1709928" cy="475324"/>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9.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theme" Target="../theme/theme4.xml"/><Relationship Id="rId1" Type="http://schemas.openxmlformats.org/officeDocument/2006/relationships/slideLayout" Target="../slideLayouts/slideLayout24.xml"/><Relationship Id="rId4"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5938" y="228600"/>
            <a:ext cx="11164887" cy="665163"/>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515938" y="1420813"/>
            <a:ext cx="11164887" cy="212725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1" tx1="lt1" bg2="dk2" tx2="lt2" accent1="accent1" accent2="accent2" accent3="accent3" accent4="accent4" accent5="accent5" accent6="accent6" hlink="hlink" folHlink="folHlink"/>
  <p:sldLayoutIdLst>
    <p:sldLayoutId id="2147483734" r:id="rId1"/>
    <p:sldLayoutId id="2147483735" r:id="rId2"/>
    <p:sldLayoutId id="2147483727" r:id="rId3"/>
    <p:sldLayoutId id="2147483728" r:id="rId4"/>
    <p:sldLayoutId id="2147483729" r:id="rId5"/>
    <p:sldLayoutId id="2147483730" r:id="rId6"/>
    <p:sldLayoutId id="2147483731" r:id="rId7"/>
    <p:sldLayoutId id="2147483732" r:id="rId8"/>
    <p:sldLayoutId id="2147483736" r:id="rId9"/>
    <p:sldLayoutId id="2147483737" r:id="rId10"/>
    <p:sldLayoutId id="2147483738" r:id="rId11"/>
  </p:sldLayoutIdLst>
  <p:transition>
    <p:fade/>
  </p:transition>
  <p:txStyles>
    <p:titleStyle>
      <a:lvl1pPr algn="l" defTabSz="1095375" rtl="0" eaLnBrk="1" fontAlgn="base" hangingPunct="1">
        <a:lnSpc>
          <a:spcPct val="90000"/>
        </a:lnSpc>
        <a:spcBef>
          <a:spcPct val="0"/>
        </a:spcBef>
        <a:spcAft>
          <a:spcPct val="0"/>
        </a:spcAft>
        <a:defRPr lang="en-US" sz="4800" kern="1200" spc="-36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vl2pPr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2pPr>
      <a:lvl3pPr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3pPr>
      <a:lvl4pPr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4pPr>
      <a:lvl5pPr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5pPr>
      <a:lvl6pPr marL="4572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6pPr>
      <a:lvl7pPr marL="9144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7pPr>
      <a:lvl8pPr marL="13716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8pPr>
      <a:lvl9pPr marL="18288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9pPr>
    </p:titleStyle>
    <p:bodyStyle>
      <a:lvl1pPr marL="396875" indent="-396875" algn="l" defTabSz="912813" rtl="0" eaLnBrk="1" fontAlgn="base" hangingPunct="1">
        <a:lnSpc>
          <a:spcPct val="90000"/>
        </a:lnSpc>
        <a:spcBef>
          <a:spcPct val="20000"/>
        </a:spcBef>
        <a:spcAft>
          <a:spcPct val="0"/>
        </a:spcAft>
        <a:buSzPct val="85000"/>
        <a:buBlip>
          <a:blip r:embed="rId14"/>
        </a:buBlip>
        <a:defRPr sz="3200" kern="1200">
          <a:solidFill>
            <a:schemeClr val="bg1"/>
          </a:solidFill>
          <a:latin typeface="+mn-lt"/>
          <a:ea typeface="+mn-ea"/>
          <a:cs typeface="+mn-cs"/>
        </a:defRPr>
      </a:lvl1pPr>
      <a:lvl2pPr marL="914400" indent="-396875" algn="l" defTabSz="912813" rtl="0" eaLnBrk="1" fontAlgn="base" hangingPunct="1">
        <a:lnSpc>
          <a:spcPct val="90000"/>
        </a:lnSpc>
        <a:spcBef>
          <a:spcPct val="20000"/>
        </a:spcBef>
        <a:spcAft>
          <a:spcPct val="0"/>
        </a:spcAft>
        <a:buSzPct val="85000"/>
        <a:buBlip>
          <a:blip r:embed="rId14"/>
        </a:buBlip>
        <a:defRPr sz="2800" kern="1200">
          <a:solidFill>
            <a:schemeClr val="bg1"/>
          </a:solidFill>
          <a:latin typeface="+mn-lt"/>
          <a:ea typeface="+mn-ea"/>
          <a:cs typeface="+mn-cs"/>
        </a:defRPr>
      </a:lvl2pPr>
      <a:lvl3pPr marL="1258888" indent="-344488" algn="l" defTabSz="912813" rtl="0" eaLnBrk="1" fontAlgn="base" hangingPunct="1">
        <a:lnSpc>
          <a:spcPct val="90000"/>
        </a:lnSpc>
        <a:spcBef>
          <a:spcPct val="20000"/>
        </a:spcBef>
        <a:spcAft>
          <a:spcPct val="0"/>
        </a:spcAft>
        <a:buSzPct val="85000"/>
        <a:buBlip>
          <a:blip r:embed="rId14"/>
        </a:buBlip>
        <a:defRPr sz="2400" kern="1200">
          <a:solidFill>
            <a:schemeClr val="bg1"/>
          </a:solidFill>
          <a:latin typeface="+mn-lt"/>
          <a:ea typeface="+mn-ea"/>
          <a:cs typeface="+mn-cs"/>
        </a:defRPr>
      </a:lvl3pPr>
      <a:lvl4pPr marL="1604963" indent="-346075" algn="l" defTabSz="912813" rtl="0" eaLnBrk="1" fontAlgn="base" hangingPunct="1">
        <a:lnSpc>
          <a:spcPct val="90000"/>
        </a:lnSpc>
        <a:spcBef>
          <a:spcPct val="20000"/>
        </a:spcBef>
        <a:spcAft>
          <a:spcPct val="0"/>
        </a:spcAft>
        <a:buSzPct val="85000"/>
        <a:buBlip>
          <a:blip r:embed="rId14"/>
        </a:buBlip>
        <a:defRPr sz="2400" kern="1200">
          <a:solidFill>
            <a:schemeClr val="bg1"/>
          </a:solidFill>
          <a:latin typeface="+mn-lt"/>
          <a:ea typeface="+mn-ea"/>
          <a:cs typeface="+mn-cs"/>
        </a:defRPr>
      </a:lvl4pPr>
      <a:lvl5pPr marL="1941513" indent="-336550" algn="l" defTabSz="912813" rtl="0" eaLnBrk="1" fontAlgn="base" hangingPunct="1">
        <a:lnSpc>
          <a:spcPct val="90000"/>
        </a:lnSpc>
        <a:spcBef>
          <a:spcPct val="20000"/>
        </a:spcBef>
        <a:spcAft>
          <a:spcPct val="0"/>
        </a:spcAft>
        <a:buSzPct val="85000"/>
        <a:buBlip>
          <a:blip r:embed="rId14"/>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2050" name="Picture 3" descr="white rectangle.png"/>
          <p:cNvPicPr>
            <a:picLocks noChangeAspect="1"/>
          </p:cNvPicPr>
          <p:nvPr/>
        </p:nvPicPr>
        <p:blipFill>
          <a:blip r:embed="rId4"/>
          <a:srcRect b="10452"/>
          <a:stretch>
            <a:fillRect/>
          </a:stretch>
        </p:blipFill>
        <p:spPr bwMode="auto">
          <a:xfrm>
            <a:off x="0" y="1300163"/>
            <a:ext cx="12188825" cy="5557837"/>
          </a:xfrm>
          <a:prstGeom prst="rect">
            <a:avLst/>
          </a:prstGeom>
          <a:noFill/>
          <a:ln w="9525">
            <a:noFill/>
            <a:miter lim="800000"/>
            <a:headEnd/>
            <a:tailEnd/>
          </a:ln>
        </p:spPr>
      </p:pic>
      <p:sp>
        <p:nvSpPr>
          <p:cNvPr id="2" name="Title Placeholder 1"/>
          <p:cNvSpPr>
            <a:spLocks noGrp="1"/>
          </p:cNvSpPr>
          <p:nvPr>
            <p:ph type="title"/>
          </p:nvPr>
        </p:nvSpPr>
        <p:spPr>
          <a:xfrm>
            <a:off x="508000" y="230188"/>
            <a:ext cx="11172825" cy="665162"/>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2052" name="Text Placeholder 2"/>
          <p:cNvSpPr>
            <a:spLocks noGrp="1"/>
          </p:cNvSpPr>
          <p:nvPr>
            <p:ph type="body" idx="1"/>
          </p:nvPr>
        </p:nvSpPr>
        <p:spPr bwMode="auto">
          <a:xfrm>
            <a:off x="963613" y="1905000"/>
            <a:ext cx="10717212" cy="21082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33" r:id="rId1"/>
  </p:sldLayoutIdLst>
  <p:transition>
    <p:fade/>
  </p:transition>
  <p:txStyles>
    <p:titleStyle>
      <a:lvl1pPr algn="l" defTabSz="912813" rtl="0" fontAlgn="base">
        <a:lnSpc>
          <a:spcPct val="90000"/>
        </a:lnSpc>
        <a:spcBef>
          <a:spcPct val="0"/>
        </a:spcBef>
        <a:spcAft>
          <a:spcPct val="0"/>
        </a:spcAft>
        <a:defRPr lang="en-US" sz="4800" kern="12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a:lvl2pPr algn="l" defTabSz="912813" rtl="0" fontAlgn="base">
        <a:lnSpc>
          <a:spcPct val="90000"/>
        </a:lnSpc>
        <a:spcBef>
          <a:spcPct val="0"/>
        </a:spcBef>
        <a:spcAft>
          <a:spcPct val="0"/>
        </a:spcAft>
        <a:defRPr sz="4800">
          <a:solidFill>
            <a:schemeClr val="tx1"/>
          </a:solidFill>
          <a:latin typeface="Segoe" pitchFamily="34" charset="0"/>
          <a:cs typeface="Arial" pitchFamily="34" charset="0"/>
        </a:defRPr>
      </a:lvl2pPr>
      <a:lvl3pPr algn="l" defTabSz="912813" rtl="0" fontAlgn="base">
        <a:lnSpc>
          <a:spcPct val="90000"/>
        </a:lnSpc>
        <a:spcBef>
          <a:spcPct val="0"/>
        </a:spcBef>
        <a:spcAft>
          <a:spcPct val="0"/>
        </a:spcAft>
        <a:defRPr sz="4800">
          <a:solidFill>
            <a:schemeClr val="tx1"/>
          </a:solidFill>
          <a:latin typeface="Segoe" pitchFamily="34" charset="0"/>
          <a:cs typeface="Arial" pitchFamily="34" charset="0"/>
        </a:defRPr>
      </a:lvl3pPr>
      <a:lvl4pPr algn="l" defTabSz="912813" rtl="0" fontAlgn="base">
        <a:lnSpc>
          <a:spcPct val="90000"/>
        </a:lnSpc>
        <a:spcBef>
          <a:spcPct val="0"/>
        </a:spcBef>
        <a:spcAft>
          <a:spcPct val="0"/>
        </a:spcAft>
        <a:defRPr sz="4800">
          <a:solidFill>
            <a:schemeClr val="tx1"/>
          </a:solidFill>
          <a:latin typeface="Segoe" pitchFamily="34" charset="0"/>
          <a:cs typeface="Arial" pitchFamily="34" charset="0"/>
        </a:defRPr>
      </a:lvl4pPr>
      <a:lvl5pPr algn="l" defTabSz="912813" rtl="0" fontAlgn="base">
        <a:lnSpc>
          <a:spcPct val="90000"/>
        </a:lnSpc>
        <a:spcBef>
          <a:spcPct val="0"/>
        </a:spcBef>
        <a:spcAft>
          <a:spcPct val="0"/>
        </a:spcAft>
        <a:defRPr sz="4800">
          <a:solidFill>
            <a:schemeClr val="tx1"/>
          </a:solidFill>
          <a:latin typeface="Segoe" pitchFamily="34" charset="0"/>
          <a:cs typeface="Arial" pitchFamily="34" charset="0"/>
        </a:defRPr>
      </a:lvl5pPr>
      <a:lvl6pPr marL="457200" algn="l" defTabSz="912813" rtl="0" fontAlgn="base">
        <a:lnSpc>
          <a:spcPct val="90000"/>
        </a:lnSpc>
        <a:spcBef>
          <a:spcPct val="0"/>
        </a:spcBef>
        <a:spcAft>
          <a:spcPct val="0"/>
        </a:spcAft>
        <a:defRPr sz="4800">
          <a:solidFill>
            <a:schemeClr val="tx1"/>
          </a:solidFill>
          <a:latin typeface="Segoe" pitchFamily="34" charset="0"/>
          <a:cs typeface="Arial" pitchFamily="34" charset="0"/>
        </a:defRPr>
      </a:lvl6pPr>
      <a:lvl7pPr marL="914400" algn="l" defTabSz="912813" rtl="0" fontAlgn="base">
        <a:lnSpc>
          <a:spcPct val="90000"/>
        </a:lnSpc>
        <a:spcBef>
          <a:spcPct val="0"/>
        </a:spcBef>
        <a:spcAft>
          <a:spcPct val="0"/>
        </a:spcAft>
        <a:defRPr sz="4800">
          <a:solidFill>
            <a:schemeClr val="tx1"/>
          </a:solidFill>
          <a:latin typeface="Segoe" pitchFamily="34" charset="0"/>
          <a:cs typeface="Arial" pitchFamily="34" charset="0"/>
        </a:defRPr>
      </a:lvl7pPr>
      <a:lvl8pPr marL="1371600" algn="l" defTabSz="912813" rtl="0" fontAlgn="base">
        <a:lnSpc>
          <a:spcPct val="90000"/>
        </a:lnSpc>
        <a:spcBef>
          <a:spcPct val="0"/>
        </a:spcBef>
        <a:spcAft>
          <a:spcPct val="0"/>
        </a:spcAft>
        <a:defRPr sz="4800">
          <a:solidFill>
            <a:schemeClr val="tx1"/>
          </a:solidFill>
          <a:latin typeface="Segoe" pitchFamily="34" charset="0"/>
          <a:cs typeface="Arial" pitchFamily="34" charset="0"/>
        </a:defRPr>
      </a:lvl8pPr>
      <a:lvl9pPr marL="1828800" algn="l" defTabSz="912813" rtl="0" fontAlgn="base">
        <a:lnSpc>
          <a:spcPct val="90000"/>
        </a:lnSpc>
        <a:spcBef>
          <a:spcPct val="0"/>
        </a:spcBef>
        <a:spcAft>
          <a:spcPct val="0"/>
        </a:spcAft>
        <a:defRPr sz="4800">
          <a:solidFill>
            <a:schemeClr val="tx1"/>
          </a:solidFill>
          <a:latin typeface="Segoe" pitchFamily="34" charset="0"/>
          <a:cs typeface="Arial" pitchFamily="34" charset="0"/>
        </a:defRPr>
      </a:lvl9pPr>
    </p:titleStyle>
    <p:bodyStyle>
      <a:lvl1pPr algn="l" defTabSz="912813" rtl="0" fontAlgn="base">
        <a:lnSpc>
          <a:spcPct val="90000"/>
        </a:lnSpc>
        <a:spcBef>
          <a:spcPct val="20000"/>
        </a:spcBef>
        <a:spcAft>
          <a:spcPct val="0"/>
        </a:spcAft>
        <a:buFont typeface="Arial" pitchFamily="34" charset="0"/>
        <a:defRPr sz="3000" b="1" kern="1200">
          <a:solidFill>
            <a:schemeClr val="tx1"/>
          </a:solidFill>
          <a:latin typeface="Courier New" pitchFamily="49" charset="0"/>
          <a:ea typeface="+mn-ea"/>
          <a:cs typeface="Courier New" pitchFamily="49" charset="0"/>
        </a:defRPr>
      </a:lvl1pPr>
      <a:lvl2pPr marL="384175" indent="-6350" algn="l" defTabSz="912813" rtl="0" fontAlgn="base">
        <a:lnSpc>
          <a:spcPct val="90000"/>
        </a:lnSpc>
        <a:spcBef>
          <a:spcPct val="20000"/>
        </a:spcBef>
        <a:spcAft>
          <a:spcPct val="0"/>
        </a:spcAft>
        <a:buFont typeface="Arial" pitchFamily="34" charset="0"/>
        <a:defRPr sz="2800" b="1" kern="1200">
          <a:solidFill>
            <a:schemeClr val="tx1"/>
          </a:solidFill>
          <a:latin typeface="Courier New" pitchFamily="49" charset="0"/>
          <a:ea typeface="+mn-ea"/>
          <a:cs typeface="Courier New" pitchFamily="49" charset="0"/>
        </a:defRPr>
      </a:lvl2pPr>
      <a:lvl3pPr marL="760413" indent="-6350" algn="l" defTabSz="912813" rtl="0" fontAlgn="base">
        <a:lnSpc>
          <a:spcPct val="90000"/>
        </a:lnSpc>
        <a:spcBef>
          <a:spcPct val="20000"/>
        </a:spcBef>
        <a:spcAft>
          <a:spcPct val="0"/>
        </a:spcAft>
        <a:buFont typeface="Arial" pitchFamily="34" charset="0"/>
        <a:defRPr sz="2400" b="1" kern="1200">
          <a:solidFill>
            <a:schemeClr val="tx1"/>
          </a:solidFill>
          <a:latin typeface="Courier New" pitchFamily="49" charset="0"/>
          <a:ea typeface="+mn-ea"/>
          <a:cs typeface="Courier New" pitchFamily="49" charset="0"/>
        </a:defRPr>
      </a:lvl3pPr>
      <a:lvl4pPr marL="1093788" indent="6350" algn="l" defTabSz="912813" rtl="0" fontAlgn="base">
        <a:lnSpc>
          <a:spcPct val="90000"/>
        </a:lnSpc>
        <a:spcBef>
          <a:spcPct val="20000"/>
        </a:spcBef>
        <a:spcAft>
          <a:spcPct val="0"/>
        </a:spcAft>
        <a:buFont typeface="Arial" pitchFamily="34" charset="0"/>
        <a:defRPr sz="2400" b="1" kern="1200">
          <a:solidFill>
            <a:schemeClr val="tx1"/>
          </a:solidFill>
          <a:latin typeface="Courier New" pitchFamily="49" charset="0"/>
          <a:ea typeface="+mn-ea"/>
          <a:cs typeface="Courier New" pitchFamily="49" charset="0"/>
        </a:defRPr>
      </a:lvl4pPr>
      <a:lvl5pPr marL="1425575" algn="l" defTabSz="912813" rtl="0" fontAlgn="base">
        <a:lnSpc>
          <a:spcPct val="90000"/>
        </a:lnSpc>
        <a:spcBef>
          <a:spcPct val="20000"/>
        </a:spcBef>
        <a:spcAft>
          <a:spcPct val="0"/>
        </a:spcAft>
        <a:buFont typeface="Arial" pitchFamily="34" charset="0"/>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5938" y="228600"/>
            <a:ext cx="11164887" cy="665163"/>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515938" y="1420813"/>
            <a:ext cx="11164887" cy="212725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1" tx1="lt1" bg2="dk2" tx2="lt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Lst>
  <p:transition>
    <p:fade/>
  </p:transition>
  <p:txStyles>
    <p:titleStyle>
      <a:lvl1pPr algn="l" defTabSz="1095375" rtl="0" eaLnBrk="1" fontAlgn="base" hangingPunct="1">
        <a:lnSpc>
          <a:spcPct val="90000"/>
        </a:lnSpc>
        <a:spcBef>
          <a:spcPct val="0"/>
        </a:spcBef>
        <a:spcAft>
          <a:spcPct val="0"/>
        </a:spcAft>
        <a:defRPr lang="en-US" sz="4800" kern="1200" spc="-36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vl2pPr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2pPr>
      <a:lvl3pPr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3pPr>
      <a:lvl4pPr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4pPr>
      <a:lvl5pPr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5pPr>
      <a:lvl6pPr marL="4572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6pPr>
      <a:lvl7pPr marL="9144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7pPr>
      <a:lvl8pPr marL="13716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8pPr>
      <a:lvl9pPr marL="18288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9pPr>
    </p:titleStyle>
    <p:bodyStyle>
      <a:lvl1pPr marL="396875" indent="-396875" algn="l" defTabSz="912813" rtl="0" eaLnBrk="1" fontAlgn="base" hangingPunct="1">
        <a:lnSpc>
          <a:spcPct val="90000"/>
        </a:lnSpc>
        <a:spcBef>
          <a:spcPct val="20000"/>
        </a:spcBef>
        <a:spcAft>
          <a:spcPct val="0"/>
        </a:spcAft>
        <a:buSzPct val="85000"/>
        <a:buBlip>
          <a:blip r:embed="rId14"/>
        </a:buBlip>
        <a:defRPr sz="3200" kern="1200">
          <a:solidFill>
            <a:schemeClr val="bg1"/>
          </a:solidFill>
          <a:latin typeface="+mn-lt"/>
          <a:ea typeface="+mn-ea"/>
          <a:cs typeface="+mn-cs"/>
        </a:defRPr>
      </a:lvl1pPr>
      <a:lvl2pPr marL="914400" indent="-396875" algn="l" defTabSz="912813" rtl="0" eaLnBrk="1" fontAlgn="base" hangingPunct="1">
        <a:lnSpc>
          <a:spcPct val="90000"/>
        </a:lnSpc>
        <a:spcBef>
          <a:spcPct val="20000"/>
        </a:spcBef>
        <a:spcAft>
          <a:spcPct val="0"/>
        </a:spcAft>
        <a:buSzPct val="85000"/>
        <a:buBlip>
          <a:blip r:embed="rId14"/>
        </a:buBlip>
        <a:defRPr sz="2800" kern="1200">
          <a:solidFill>
            <a:schemeClr val="bg1"/>
          </a:solidFill>
          <a:latin typeface="+mn-lt"/>
          <a:ea typeface="+mn-ea"/>
          <a:cs typeface="+mn-cs"/>
        </a:defRPr>
      </a:lvl2pPr>
      <a:lvl3pPr marL="1258888" indent="-344488" algn="l" defTabSz="912813" rtl="0" eaLnBrk="1" fontAlgn="base" hangingPunct="1">
        <a:lnSpc>
          <a:spcPct val="90000"/>
        </a:lnSpc>
        <a:spcBef>
          <a:spcPct val="20000"/>
        </a:spcBef>
        <a:spcAft>
          <a:spcPct val="0"/>
        </a:spcAft>
        <a:buSzPct val="85000"/>
        <a:buBlip>
          <a:blip r:embed="rId14"/>
        </a:buBlip>
        <a:defRPr sz="2400" kern="1200">
          <a:solidFill>
            <a:schemeClr val="bg1"/>
          </a:solidFill>
          <a:latin typeface="+mn-lt"/>
          <a:ea typeface="+mn-ea"/>
          <a:cs typeface="+mn-cs"/>
        </a:defRPr>
      </a:lvl3pPr>
      <a:lvl4pPr marL="1604963" indent="-346075" algn="l" defTabSz="912813" rtl="0" eaLnBrk="1" fontAlgn="base" hangingPunct="1">
        <a:lnSpc>
          <a:spcPct val="90000"/>
        </a:lnSpc>
        <a:spcBef>
          <a:spcPct val="20000"/>
        </a:spcBef>
        <a:spcAft>
          <a:spcPct val="0"/>
        </a:spcAft>
        <a:buSzPct val="85000"/>
        <a:buBlip>
          <a:blip r:embed="rId14"/>
        </a:buBlip>
        <a:defRPr sz="2400" kern="1200">
          <a:solidFill>
            <a:schemeClr val="bg1"/>
          </a:solidFill>
          <a:latin typeface="+mn-lt"/>
          <a:ea typeface="+mn-ea"/>
          <a:cs typeface="+mn-cs"/>
        </a:defRPr>
      </a:lvl4pPr>
      <a:lvl5pPr marL="1941513" indent="-336550" algn="l" defTabSz="912813" rtl="0" eaLnBrk="1" fontAlgn="base" hangingPunct="1">
        <a:lnSpc>
          <a:spcPct val="90000"/>
        </a:lnSpc>
        <a:spcBef>
          <a:spcPct val="20000"/>
        </a:spcBef>
        <a:spcAft>
          <a:spcPct val="0"/>
        </a:spcAft>
        <a:buSzPct val="85000"/>
        <a:buBlip>
          <a:blip r:embed="rId14"/>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2050" name="Picture 3" descr="white rectangle.png"/>
          <p:cNvPicPr>
            <a:picLocks noChangeAspect="1"/>
          </p:cNvPicPr>
          <p:nvPr/>
        </p:nvPicPr>
        <p:blipFill>
          <a:blip r:embed="rId4"/>
          <a:srcRect b="10452"/>
          <a:stretch>
            <a:fillRect/>
          </a:stretch>
        </p:blipFill>
        <p:spPr bwMode="auto">
          <a:xfrm>
            <a:off x="0" y="1300163"/>
            <a:ext cx="12188825" cy="5557837"/>
          </a:xfrm>
          <a:prstGeom prst="rect">
            <a:avLst/>
          </a:prstGeom>
          <a:noFill/>
          <a:ln w="9525">
            <a:noFill/>
            <a:miter lim="800000"/>
            <a:headEnd/>
            <a:tailEnd/>
          </a:ln>
        </p:spPr>
      </p:pic>
      <p:sp>
        <p:nvSpPr>
          <p:cNvPr id="2" name="Title Placeholder 1"/>
          <p:cNvSpPr>
            <a:spLocks noGrp="1"/>
          </p:cNvSpPr>
          <p:nvPr>
            <p:ph type="title"/>
          </p:nvPr>
        </p:nvSpPr>
        <p:spPr>
          <a:xfrm>
            <a:off x="508000" y="230188"/>
            <a:ext cx="11172825" cy="665162"/>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2052" name="Text Placeholder 2"/>
          <p:cNvSpPr>
            <a:spLocks noGrp="1"/>
          </p:cNvSpPr>
          <p:nvPr>
            <p:ph type="body" idx="1"/>
          </p:nvPr>
        </p:nvSpPr>
        <p:spPr bwMode="auto">
          <a:xfrm>
            <a:off x="963613" y="1905000"/>
            <a:ext cx="10717212" cy="21082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52" r:id="rId1"/>
  </p:sldLayoutIdLst>
  <p:transition>
    <p:fade/>
  </p:transition>
  <p:txStyles>
    <p:titleStyle>
      <a:lvl1pPr algn="l" defTabSz="912813" rtl="0" eaLnBrk="1" fontAlgn="base" hangingPunct="1">
        <a:lnSpc>
          <a:spcPct val="90000"/>
        </a:lnSpc>
        <a:spcBef>
          <a:spcPct val="0"/>
        </a:spcBef>
        <a:spcAft>
          <a:spcPct val="0"/>
        </a:spcAft>
        <a:defRPr lang="en-US" sz="4800" kern="12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a:lvl2pPr algn="l" defTabSz="912813"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2pPr>
      <a:lvl3pPr algn="l" defTabSz="912813"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3pPr>
      <a:lvl4pPr algn="l" defTabSz="912813"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4pPr>
      <a:lvl5pPr algn="l" defTabSz="912813"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5pPr>
      <a:lvl6pPr marL="457200" algn="l" defTabSz="912813"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6pPr>
      <a:lvl7pPr marL="914400" algn="l" defTabSz="912813"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7pPr>
      <a:lvl8pPr marL="1371600" algn="l" defTabSz="912813"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8pPr>
      <a:lvl9pPr marL="1828800" algn="l" defTabSz="912813"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9pPr>
    </p:titleStyle>
    <p:bodyStyle>
      <a:lvl1pPr algn="l" defTabSz="912813" rtl="0" eaLnBrk="1" fontAlgn="base" hangingPunct="1">
        <a:lnSpc>
          <a:spcPct val="90000"/>
        </a:lnSpc>
        <a:spcBef>
          <a:spcPct val="20000"/>
        </a:spcBef>
        <a:spcAft>
          <a:spcPct val="0"/>
        </a:spcAft>
        <a:buFont typeface="Arial" pitchFamily="34" charset="0"/>
        <a:defRPr sz="3000" b="1" kern="1200">
          <a:solidFill>
            <a:schemeClr val="tx1"/>
          </a:solidFill>
          <a:latin typeface="Courier New" pitchFamily="49" charset="0"/>
          <a:ea typeface="+mn-ea"/>
          <a:cs typeface="Courier New" pitchFamily="49" charset="0"/>
        </a:defRPr>
      </a:lvl1pPr>
      <a:lvl2pPr marL="384175" indent="-6350" algn="l" defTabSz="912813" rtl="0" eaLnBrk="1" fontAlgn="base" hangingPunct="1">
        <a:lnSpc>
          <a:spcPct val="90000"/>
        </a:lnSpc>
        <a:spcBef>
          <a:spcPct val="20000"/>
        </a:spcBef>
        <a:spcAft>
          <a:spcPct val="0"/>
        </a:spcAft>
        <a:buFont typeface="Arial" pitchFamily="34" charset="0"/>
        <a:defRPr sz="2800" b="1" kern="1200">
          <a:solidFill>
            <a:schemeClr val="tx1"/>
          </a:solidFill>
          <a:latin typeface="Courier New" pitchFamily="49" charset="0"/>
          <a:ea typeface="+mn-ea"/>
          <a:cs typeface="Courier New" pitchFamily="49" charset="0"/>
        </a:defRPr>
      </a:lvl2pPr>
      <a:lvl3pPr marL="760413" indent="-6350" algn="l" defTabSz="912813" rtl="0" eaLnBrk="1" fontAlgn="base" hangingPunct="1">
        <a:lnSpc>
          <a:spcPct val="90000"/>
        </a:lnSpc>
        <a:spcBef>
          <a:spcPct val="20000"/>
        </a:spcBef>
        <a:spcAft>
          <a:spcPct val="0"/>
        </a:spcAft>
        <a:buFont typeface="Arial" pitchFamily="34" charset="0"/>
        <a:defRPr sz="2400" b="1" kern="1200">
          <a:solidFill>
            <a:schemeClr val="tx1"/>
          </a:solidFill>
          <a:latin typeface="Courier New" pitchFamily="49" charset="0"/>
          <a:ea typeface="+mn-ea"/>
          <a:cs typeface="Courier New" pitchFamily="49" charset="0"/>
        </a:defRPr>
      </a:lvl3pPr>
      <a:lvl4pPr marL="1093788" indent="6350" algn="l" defTabSz="912813" rtl="0" eaLnBrk="1" fontAlgn="base" hangingPunct="1">
        <a:lnSpc>
          <a:spcPct val="90000"/>
        </a:lnSpc>
        <a:spcBef>
          <a:spcPct val="20000"/>
        </a:spcBef>
        <a:spcAft>
          <a:spcPct val="0"/>
        </a:spcAft>
        <a:buFont typeface="Arial" pitchFamily="34" charset="0"/>
        <a:defRPr sz="2400" b="1" kern="1200">
          <a:solidFill>
            <a:schemeClr val="tx1"/>
          </a:solidFill>
          <a:latin typeface="Courier New" pitchFamily="49" charset="0"/>
          <a:ea typeface="+mn-ea"/>
          <a:cs typeface="Courier New" pitchFamily="49" charset="0"/>
        </a:defRPr>
      </a:lvl4pPr>
      <a:lvl5pPr marL="1425575" algn="l" defTabSz="912813" rtl="0" eaLnBrk="1" fontAlgn="base" hangingPunct="1">
        <a:lnSpc>
          <a:spcPct val="90000"/>
        </a:lnSpc>
        <a:spcBef>
          <a:spcPct val="20000"/>
        </a:spcBef>
        <a:spcAft>
          <a:spcPct val="0"/>
        </a:spcAft>
        <a:buFont typeface="Arial" pitchFamily="34" charset="0"/>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Sample Chinese-to-English Translations</a:t>
            </a:r>
            <a:endParaRPr lang="en-US" dirty="0"/>
          </a:p>
        </p:txBody>
      </p:sp>
      <p:sp>
        <p:nvSpPr>
          <p:cNvPr id="3" name="Text Placeholder 2"/>
          <p:cNvSpPr>
            <a:spLocks noGrp="1"/>
          </p:cNvSpPr>
          <p:nvPr>
            <p:ph type="body" sz="quarter" idx="10"/>
          </p:nvPr>
        </p:nvSpPr>
        <p:spPr>
          <a:xfrm>
            <a:off x="507868" y="1411552"/>
            <a:ext cx="11173090" cy="4351961"/>
          </a:xfrm>
        </p:spPr>
        <p:txBody>
          <a:bodyPr/>
          <a:lstStyle/>
          <a:p>
            <a:r>
              <a:rPr lang="en-US" dirty="0" smtClean="0"/>
              <a:t>Reference translation</a:t>
            </a:r>
          </a:p>
          <a:p>
            <a:pPr lvl="1"/>
            <a:r>
              <a:rPr lang="en-US" dirty="0" smtClean="0"/>
              <a:t>Relief officials said today that in total it had caused the deaths of 43 people </a:t>
            </a:r>
          </a:p>
          <a:p>
            <a:r>
              <a:rPr lang="en-US" dirty="0" smtClean="0"/>
              <a:t>15-system combination</a:t>
            </a:r>
          </a:p>
          <a:p>
            <a:pPr lvl="1"/>
            <a:r>
              <a:rPr lang="en-US" dirty="0" smtClean="0"/>
              <a:t>Rescue officials said today that a total of 43 people were killed </a:t>
            </a:r>
          </a:p>
          <a:p>
            <a:r>
              <a:rPr lang="en-US" dirty="0" smtClean="0"/>
              <a:t>Single system 1</a:t>
            </a:r>
          </a:p>
          <a:p>
            <a:pPr lvl="1"/>
            <a:r>
              <a:rPr lang="en-US" dirty="0" smtClean="0"/>
              <a:t>Rescue officials said today that killed 43 people </a:t>
            </a:r>
          </a:p>
          <a:p>
            <a:r>
              <a:rPr lang="en-US" dirty="0" smtClean="0"/>
              <a:t>Single system 2</a:t>
            </a:r>
          </a:p>
          <a:p>
            <a:pPr lvl="1"/>
            <a:r>
              <a:rPr lang="en-US" dirty="0" smtClean="0"/>
              <a:t>Rescue officials said today that a total of 43 people were killed </a:t>
            </a:r>
            <a:endParaRPr lang="en-US"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Sample Chinese-to-English Translations</a:t>
            </a:r>
            <a:endParaRPr lang="en-US" dirty="0"/>
          </a:p>
        </p:txBody>
      </p:sp>
      <p:sp>
        <p:nvSpPr>
          <p:cNvPr id="3" name="Text Placeholder 2"/>
          <p:cNvSpPr>
            <a:spLocks noGrp="1"/>
          </p:cNvSpPr>
          <p:nvPr>
            <p:ph type="body" sz="quarter" idx="10"/>
          </p:nvPr>
        </p:nvSpPr>
        <p:spPr>
          <a:xfrm>
            <a:off x="507868" y="1411552"/>
            <a:ext cx="11173090" cy="4431983"/>
          </a:xfrm>
        </p:spPr>
        <p:txBody>
          <a:bodyPr/>
          <a:lstStyle/>
          <a:p>
            <a:r>
              <a:rPr lang="en-US" sz="2800" dirty="0" smtClean="0"/>
              <a:t>Reference translation</a:t>
            </a:r>
          </a:p>
          <a:p>
            <a:pPr lvl="1"/>
            <a:r>
              <a:rPr lang="en-US" sz="2400" dirty="0" smtClean="0"/>
              <a:t>white house pushes for nuclear inspectors to be sent as soon as possible to monitor north </a:t>
            </a:r>
            <a:r>
              <a:rPr lang="en-US" sz="2400" dirty="0" err="1" smtClean="0"/>
              <a:t>korea's</a:t>
            </a:r>
            <a:r>
              <a:rPr lang="en-US" sz="2400" dirty="0" smtClean="0"/>
              <a:t> closure of its nuclear reactors</a:t>
            </a:r>
          </a:p>
          <a:p>
            <a:r>
              <a:rPr lang="en-US" sz="2800" dirty="0" smtClean="0"/>
              <a:t>15-system combination</a:t>
            </a:r>
          </a:p>
          <a:p>
            <a:pPr lvl="1"/>
            <a:r>
              <a:rPr lang="en-US" sz="2400" dirty="0" smtClean="0"/>
              <a:t>the white house urges nuclear inspection and supervision north </a:t>
            </a:r>
            <a:r>
              <a:rPr lang="en-US" sz="2400" dirty="0" err="1" smtClean="0"/>
              <a:t>korea</a:t>
            </a:r>
            <a:r>
              <a:rPr lang="en-US" sz="2400" dirty="0" smtClean="0"/>
              <a:t> shut down the nuclear reaction as soon as possible to</a:t>
            </a:r>
          </a:p>
          <a:p>
            <a:r>
              <a:rPr lang="en-US" sz="2800" dirty="0" smtClean="0"/>
              <a:t>Single system 1</a:t>
            </a:r>
          </a:p>
          <a:p>
            <a:pPr lvl="1"/>
            <a:r>
              <a:rPr lang="en-US" sz="2400" dirty="0" smtClean="0"/>
              <a:t>white house urges nuclear north </a:t>
            </a:r>
            <a:r>
              <a:rPr lang="en-US" sz="2400" dirty="0" err="1" smtClean="0"/>
              <a:t>korea</a:t>
            </a:r>
            <a:r>
              <a:rPr lang="en-US" sz="2400" dirty="0" smtClean="0"/>
              <a:t> as soon as possible to close the furnace </a:t>
            </a:r>
          </a:p>
          <a:p>
            <a:r>
              <a:rPr lang="en-US" sz="2800" dirty="0" smtClean="0"/>
              <a:t>Single system 2</a:t>
            </a:r>
          </a:p>
          <a:p>
            <a:pPr lvl="1"/>
            <a:r>
              <a:rPr lang="en-US" sz="2400" dirty="0" smtClean="0"/>
              <a:t>the white house urged to send nuclear inspection to monitor north </a:t>
            </a:r>
            <a:r>
              <a:rPr lang="en-US" sz="2400" dirty="0" err="1" smtClean="0"/>
              <a:t>korea</a:t>
            </a:r>
            <a:r>
              <a:rPr lang="en-US" sz="2400" dirty="0" smtClean="0"/>
              <a:t> nuclear reactor shut down as soon as possible</a:t>
            </a:r>
            <a:endParaRPr lang="en-US" sz="2400"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Sample Chinese-to-English Translations</a:t>
            </a:r>
            <a:endParaRPr lang="en-US" dirty="0"/>
          </a:p>
        </p:txBody>
      </p:sp>
      <p:sp>
        <p:nvSpPr>
          <p:cNvPr id="3" name="Text Placeholder 2"/>
          <p:cNvSpPr>
            <a:spLocks noGrp="1"/>
          </p:cNvSpPr>
          <p:nvPr>
            <p:ph type="body" sz="quarter" idx="10"/>
          </p:nvPr>
        </p:nvSpPr>
        <p:spPr>
          <a:xfrm>
            <a:off x="507868" y="1411552"/>
            <a:ext cx="11173090" cy="4567404"/>
          </a:xfrm>
        </p:spPr>
        <p:txBody>
          <a:bodyPr/>
          <a:lstStyle/>
          <a:p>
            <a:r>
              <a:rPr lang="en-US" sz="2400" dirty="0" smtClean="0"/>
              <a:t>Reference translation</a:t>
            </a:r>
          </a:p>
          <a:p>
            <a:pPr lvl="1"/>
            <a:r>
              <a:rPr lang="en-US" sz="2000" dirty="0" smtClean="0"/>
              <a:t>from </a:t>
            </a:r>
            <a:r>
              <a:rPr lang="en-US" sz="2000" dirty="0" err="1" smtClean="0"/>
              <a:t>june</a:t>
            </a:r>
            <a:r>
              <a:rPr lang="en-US" sz="2000" dirty="0" smtClean="0"/>
              <a:t> to </a:t>
            </a:r>
            <a:r>
              <a:rPr lang="en-US" sz="2000" dirty="0" err="1" smtClean="0"/>
              <a:t>september</a:t>
            </a:r>
            <a:r>
              <a:rPr lang="en-US" sz="2000" dirty="0" smtClean="0"/>
              <a:t> every year , strong winds and heavy rains brought by the monsoon often cause widespread flood disasters and even human casualties in </a:t>
            </a:r>
            <a:r>
              <a:rPr lang="en-US" sz="2000" dirty="0" err="1" smtClean="0"/>
              <a:t>india</a:t>
            </a:r>
            <a:r>
              <a:rPr lang="en-US" sz="2000" dirty="0" smtClean="0"/>
              <a:t> , a country with a population of 1.1 billion . </a:t>
            </a:r>
          </a:p>
          <a:p>
            <a:r>
              <a:rPr lang="en-US" sz="2400" dirty="0" smtClean="0"/>
              <a:t>15-system combination</a:t>
            </a:r>
          </a:p>
          <a:p>
            <a:pPr lvl="1"/>
            <a:r>
              <a:rPr lang="en-US" sz="2000" dirty="0" smtClean="0"/>
              <a:t>from </a:t>
            </a:r>
            <a:r>
              <a:rPr lang="en-US" sz="2000" dirty="0" err="1" smtClean="0"/>
              <a:t>june</a:t>
            </a:r>
            <a:r>
              <a:rPr lang="en-US" sz="2000" dirty="0" smtClean="0"/>
              <a:t> to </a:t>
            </a:r>
            <a:r>
              <a:rPr lang="en-US" sz="2000" dirty="0" err="1" smtClean="0"/>
              <a:t>september</a:t>
            </a:r>
            <a:r>
              <a:rPr lang="en-US" sz="2000" dirty="0" smtClean="0"/>
              <a:t> every year , strong winds brought about by monsoon rains often lead to </a:t>
            </a:r>
            <a:r>
              <a:rPr lang="en-US" sz="2000" dirty="0" err="1" smtClean="0"/>
              <a:t>india</a:t>
            </a:r>
            <a:r>
              <a:rPr lang="en-US" sz="2000" dirty="0" smtClean="0"/>
              <a:t> which has a population of 1.1 billion , serious floods in the country and even causing casualties . </a:t>
            </a:r>
          </a:p>
          <a:p>
            <a:r>
              <a:rPr lang="en-US" sz="2400" dirty="0" smtClean="0"/>
              <a:t>Single system 1</a:t>
            </a:r>
          </a:p>
          <a:p>
            <a:pPr lvl="1"/>
            <a:r>
              <a:rPr lang="en-US" sz="2000" dirty="0" smtClean="0"/>
              <a:t>every monsoon winds and rains often leads to </a:t>
            </a:r>
            <a:r>
              <a:rPr lang="en-US" sz="2000" dirty="0" err="1" smtClean="0"/>
              <a:t>india</a:t>
            </a:r>
            <a:r>
              <a:rPr lang="en-US" sz="2000" dirty="0" smtClean="0"/>
              <a:t> from </a:t>
            </a:r>
            <a:r>
              <a:rPr lang="en-US" sz="2000" dirty="0" err="1" smtClean="0"/>
              <a:t>june</a:t>
            </a:r>
            <a:r>
              <a:rPr lang="en-US" sz="2000" dirty="0" smtClean="0"/>
              <a:t> to </a:t>
            </a:r>
            <a:r>
              <a:rPr lang="en-US" sz="2000" dirty="0" err="1" smtClean="0"/>
              <a:t>september</a:t>
            </a:r>
            <a:r>
              <a:rPr lang="en-US" sz="2000" dirty="0" smtClean="0"/>
              <a:t> , causing serious floods in the country with a population of 1.1 billion , and even causing casualties . </a:t>
            </a:r>
          </a:p>
          <a:p>
            <a:r>
              <a:rPr lang="en-US" sz="2400" dirty="0" smtClean="0"/>
              <a:t>Single system 2</a:t>
            </a:r>
          </a:p>
          <a:p>
            <a:pPr lvl="1"/>
            <a:r>
              <a:rPr lang="en-US" sz="2000" dirty="0" smtClean="0"/>
              <a:t>the flood swamped , causing casualties every year from </a:t>
            </a:r>
            <a:r>
              <a:rPr lang="en-US" sz="2000" dirty="0" err="1" smtClean="0"/>
              <a:t>june</a:t>
            </a:r>
            <a:r>
              <a:rPr lang="en-US" sz="2000" dirty="0" smtClean="0"/>
              <a:t> to </a:t>
            </a:r>
            <a:r>
              <a:rPr lang="en-US" sz="2000" dirty="0" err="1" smtClean="0"/>
              <a:t>september</a:t>
            </a:r>
            <a:r>
              <a:rPr lang="en-US" sz="2000" dirty="0" smtClean="0"/>
              <a:t> , strong winds and heavy rains brought by the monsoon often lead to </a:t>
            </a:r>
            <a:r>
              <a:rPr lang="en-US" sz="2000" dirty="0" err="1" smtClean="0"/>
              <a:t>india</a:t>
            </a:r>
            <a:r>
              <a:rPr lang="en-US" sz="2000" dirty="0" smtClean="0"/>
              <a:t> which has a population of 1.1 billion .</a:t>
            </a:r>
            <a:endParaRPr lang="en-US" sz="2000"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Future Directions</a:t>
            </a:r>
            <a:endParaRPr lang="en-US" dirty="0"/>
          </a:p>
        </p:txBody>
      </p:sp>
      <p:sp>
        <p:nvSpPr>
          <p:cNvPr id="3" name="Text Placeholder 2"/>
          <p:cNvSpPr>
            <a:spLocks noGrp="1"/>
          </p:cNvSpPr>
          <p:nvPr>
            <p:ph type="body" sz="quarter" idx="10"/>
          </p:nvPr>
        </p:nvSpPr>
        <p:spPr/>
        <p:txBody>
          <a:bodyPr/>
          <a:lstStyle/>
          <a:p>
            <a:r>
              <a:rPr lang="en-US" dirty="0" smtClean="0"/>
              <a:t>Continuing to work in most of the areas mentioned above</a:t>
            </a:r>
          </a:p>
          <a:p>
            <a:r>
              <a:rPr lang="en-US" dirty="0" smtClean="0"/>
              <a:t>Extending other approaches to syntax-based translation based on synchronous probabilistic context-free grammars, seeking</a:t>
            </a:r>
          </a:p>
          <a:p>
            <a:pPr lvl="1"/>
            <a:r>
              <a:rPr lang="en-US" dirty="0" smtClean="0"/>
              <a:t>Faster translation algorithms</a:t>
            </a:r>
          </a:p>
          <a:p>
            <a:pPr lvl="1"/>
            <a:r>
              <a:rPr lang="en-US" dirty="0" smtClean="0"/>
              <a:t>Better translation models</a:t>
            </a:r>
          </a:p>
          <a:p>
            <a:r>
              <a:rPr lang="en-US" dirty="0" smtClean="0"/>
              <a:t>Exploring “minimum </a:t>
            </a:r>
            <a:r>
              <a:rPr lang="en-US" dirty="0" err="1" smtClean="0"/>
              <a:t>Bayes</a:t>
            </a:r>
            <a:r>
              <a:rPr lang="en-US" dirty="0" smtClean="0"/>
              <a:t> risk” approaches to choosing the best translation</a:t>
            </a:r>
          </a:p>
          <a:p>
            <a:r>
              <a:rPr lang="en-US" dirty="0" smtClean="0"/>
              <a:t>Developing discriminative, syntax-based target language models for MT</a:t>
            </a:r>
          </a:p>
          <a:p>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defRPr/>
            </a:pPr>
            <a:r>
              <a:rPr smtClean="0"/>
              <a:t>Statistical Machine Translation Research at MSR</a:t>
            </a:r>
            <a:endParaRPr/>
          </a:p>
        </p:txBody>
      </p:sp>
      <p:sp>
        <p:nvSpPr>
          <p:cNvPr id="3" name="Subtitle 2"/>
          <p:cNvSpPr>
            <a:spLocks noGrp="1"/>
          </p:cNvSpPr>
          <p:nvPr>
            <p:ph type="subTitle" idx="1"/>
          </p:nvPr>
        </p:nvSpPr>
        <p:spPr/>
        <p:txBody>
          <a:bodyPr rtlCol="0"/>
          <a:lstStyle/>
          <a:p>
            <a:pPr defTabSz="914363" fontAlgn="auto">
              <a:spcAft>
                <a:spcPts val="0"/>
              </a:spcAft>
              <a:defRPr/>
            </a:pPr>
            <a:r>
              <a:rPr lang="en-US" dirty="0" smtClean="0"/>
              <a:t>Robert Moore</a:t>
            </a:r>
          </a:p>
          <a:p>
            <a:pPr defTabSz="914363" fontAlgn="auto">
              <a:spcAft>
                <a:spcPts val="0"/>
              </a:spcAft>
              <a:defRPr/>
            </a:pPr>
            <a:r>
              <a:rPr lang="en-US" dirty="0" smtClean="0"/>
              <a:t>Principal Researcher</a:t>
            </a:r>
          </a:p>
          <a:p>
            <a:pPr defTabSz="914363" fontAlgn="auto">
              <a:spcAft>
                <a:spcPts val="0"/>
              </a:spcAft>
              <a:defRPr/>
            </a:pPr>
            <a:r>
              <a:rPr lang="en-US" dirty="0" smtClean="0"/>
              <a:t>Microsoft Research</a:t>
            </a:r>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Brief History of MT Research in the U.S.</a:t>
            </a:r>
            <a:endParaRPr lang="en-US" dirty="0"/>
          </a:p>
        </p:txBody>
      </p:sp>
      <p:sp>
        <p:nvSpPr>
          <p:cNvPr id="3" name="Text Placeholder 2"/>
          <p:cNvSpPr>
            <a:spLocks noGrp="1"/>
          </p:cNvSpPr>
          <p:nvPr>
            <p:ph type="body" sz="quarter" idx="10"/>
          </p:nvPr>
        </p:nvSpPr>
        <p:spPr>
          <a:xfrm>
            <a:off x="507868" y="1411552"/>
            <a:ext cx="11173090" cy="4912114"/>
          </a:xfrm>
        </p:spPr>
        <p:txBody>
          <a:bodyPr/>
          <a:lstStyle/>
          <a:p>
            <a:r>
              <a:rPr lang="en-US" dirty="0" smtClean="0"/>
              <a:t>1950s – mid 1960s</a:t>
            </a:r>
          </a:p>
          <a:p>
            <a:pPr lvl="1"/>
            <a:r>
              <a:rPr lang="en-US" dirty="0" smtClean="0"/>
              <a:t>MT based on ad-hoc, hand-written rules and lexicons</a:t>
            </a:r>
          </a:p>
          <a:p>
            <a:r>
              <a:rPr lang="en-US" dirty="0" smtClean="0"/>
              <a:t>1966</a:t>
            </a:r>
          </a:p>
          <a:p>
            <a:pPr lvl="1"/>
            <a:r>
              <a:rPr lang="en-US" dirty="0" smtClean="0"/>
              <a:t>ALPAC report kills MT research funding in U.S. for 20 years</a:t>
            </a:r>
          </a:p>
          <a:p>
            <a:r>
              <a:rPr lang="en-US" dirty="0" smtClean="0"/>
              <a:t>Late 1980s – early 1990s</a:t>
            </a:r>
          </a:p>
          <a:p>
            <a:pPr lvl="1"/>
            <a:r>
              <a:rPr lang="en-US" dirty="0" smtClean="0"/>
              <a:t>DARPA restarts US funding for MT research</a:t>
            </a:r>
          </a:p>
          <a:p>
            <a:pPr lvl="1"/>
            <a:r>
              <a:rPr lang="en-US" dirty="0" smtClean="0"/>
              <a:t>IBM speech recognition group lays foundation for statistical MT</a:t>
            </a:r>
          </a:p>
          <a:p>
            <a:r>
              <a:rPr lang="en-US" dirty="0" smtClean="0"/>
              <a:t>2000s</a:t>
            </a:r>
          </a:p>
          <a:p>
            <a:pPr lvl="1"/>
            <a:r>
              <a:rPr lang="en-US" dirty="0" smtClean="0"/>
              <a:t>DARPA greatly expands funding for MT research (TIDES, GALE)</a:t>
            </a:r>
          </a:p>
          <a:p>
            <a:pPr lvl="1"/>
            <a:r>
              <a:rPr lang="en-US" dirty="0" smtClean="0"/>
              <a:t>Statistical MT becomes the hottest research topic in NLP</a:t>
            </a:r>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Sketch of Current Baseline Method for SMT </a:t>
            </a:r>
            <a:endParaRPr lang="en-US" dirty="0"/>
          </a:p>
        </p:txBody>
      </p:sp>
      <p:sp>
        <p:nvSpPr>
          <p:cNvPr id="3" name="Text Placeholder 2"/>
          <p:cNvSpPr>
            <a:spLocks noGrp="1"/>
          </p:cNvSpPr>
          <p:nvPr>
            <p:ph type="body" sz="quarter" idx="10"/>
          </p:nvPr>
        </p:nvSpPr>
        <p:spPr/>
        <p:txBody>
          <a:bodyPr/>
          <a:lstStyle/>
          <a:p>
            <a:r>
              <a:rPr lang="en-US" dirty="0" smtClean="0"/>
              <a:t>Sentence-align and word-align a parallel bilingual corpus</a:t>
            </a:r>
          </a:p>
          <a:p>
            <a:r>
              <a:rPr lang="en-US" dirty="0" smtClean="0"/>
              <a:t>Extract translation pairs of contiguous phrases</a:t>
            </a:r>
          </a:p>
          <a:p>
            <a:r>
              <a:rPr lang="en-US" dirty="0" smtClean="0"/>
              <a:t>Optimize weights of a linear model for scoring a source-string, target-string, phrase-alignment triple, combining</a:t>
            </a:r>
          </a:p>
          <a:p>
            <a:pPr lvl="1"/>
            <a:r>
              <a:rPr lang="en-US" dirty="0" smtClean="0"/>
              <a:t>Sum of logarithms of phrase-translation probabilities</a:t>
            </a:r>
          </a:p>
          <a:p>
            <a:pPr lvl="1"/>
            <a:r>
              <a:rPr lang="en-US" dirty="0" smtClean="0"/>
              <a:t>Logarithm of target language string probability</a:t>
            </a:r>
          </a:p>
          <a:p>
            <a:pPr lvl="1"/>
            <a:r>
              <a:rPr lang="en-US" dirty="0" smtClean="0"/>
              <a:t>Word reordering penalty</a:t>
            </a:r>
          </a:p>
          <a:p>
            <a:pPr lvl="1"/>
            <a:r>
              <a:rPr lang="en-US" dirty="0" smtClean="0"/>
              <a:t>Other features</a:t>
            </a:r>
          </a:p>
          <a:p>
            <a:r>
              <a:rPr lang="en-US" dirty="0" smtClean="0"/>
              <a:t>Translate a source language string by trying to find the corresponding target language string and phrase alignment that score the highest according to the linear model</a:t>
            </a:r>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Approaches to Sentence and Word Alignment</a:t>
            </a:r>
            <a:endParaRPr lang="en-US" dirty="0"/>
          </a:p>
        </p:txBody>
      </p:sp>
      <p:sp>
        <p:nvSpPr>
          <p:cNvPr id="3" name="Text Placeholder 2"/>
          <p:cNvSpPr>
            <a:spLocks noGrp="1"/>
          </p:cNvSpPr>
          <p:nvPr>
            <p:ph type="body" sz="quarter" idx="10"/>
          </p:nvPr>
        </p:nvSpPr>
        <p:spPr>
          <a:xfrm>
            <a:off x="507868" y="1411552"/>
            <a:ext cx="11173090" cy="4930581"/>
          </a:xfrm>
        </p:spPr>
        <p:txBody>
          <a:bodyPr/>
          <a:lstStyle/>
          <a:p>
            <a:r>
              <a:rPr lang="en-US" dirty="0" smtClean="0"/>
              <a:t>Tendencies that can be leveraged in statistical alignment</a:t>
            </a:r>
          </a:p>
          <a:p>
            <a:pPr lvl="1"/>
            <a:r>
              <a:rPr lang="en-US" dirty="0" smtClean="0"/>
              <a:t>Lengths of sentences that are translations are highly correlated</a:t>
            </a:r>
          </a:p>
          <a:p>
            <a:pPr lvl="1"/>
            <a:r>
              <a:rPr lang="en-US" dirty="0" smtClean="0"/>
              <a:t>Words that are translations co-occur in sentence translation pairs far more often than chance</a:t>
            </a:r>
          </a:p>
          <a:p>
            <a:pPr lvl="1"/>
            <a:r>
              <a:rPr lang="en-US" dirty="0" smtClean="0"/>
              <a:t>N-to-M word or sentence translations are possible, but less probable the more N and M differ</a:t>
            </a:r>
          </a:p>
          <a:p>
            <a:pPr lvl="1"/>
            <a:r>
              <a:rPr lang="en-US" dirty="0" smtClean="0"/>
              <a:t>Word reordering is possible, but less probable the more extreme the reordering</a:t>
            </a:r>
          </a:p>
          <a:p>
            <a:r>
              <a:rPr lang="en-US" dirty="0" smtClean="0"/>
              <a:t>These tendencies can be reflected in the structure of statistical alignment models, whose parameters can be trained by machine learning methods</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Some Issues with Baseline Approach</a:t>
            </a:r>
            <a:endParaRPr lang="en-US" dirty="0"/>
          </a:p>
        </p:txBody>
      </p:sp>
      <p:sp>
        <p:nvSpPr>
          <p:cNvPr id="3" name="Text Placeholder 2"/>
          <p:cNvSpPr>
            <a:spLocks noGrp="1"/>
          </p:cNvSpPr>
          <p:nvPr>
            <p:ph type="body" sz="quarter" idx="10"/>
          </p:nvPr>
        </p:nvSpPr>
        <p:spPr>
          <a:xfrm>
            <a:off x="507868" y="1411552"/>
            <a:ext cx="11173090" cy="5170646"/>
          </a:xfrm>
        </p:spPr>
        <p:txBody>
          <a:bodyPr/>
          <a:lstStyle/>
          <a:p>
            <a:r>
              <a:rPr lang="en-US" dirty="0" smtClean="0"/>
              <a:t>Exact search for the best translation is NP-hard, and even approximate search can be slow</a:t>
            </a:r>
          </a:p>
          <a:p>
            <a:r>
              <a:rPr lang="en-US" dirty="0" smtClean="0"/>
              <a:t>String-based reordering models are very weak, and work poorly for language pairs that have substantially different word orders</a:t>
            </a:r>
          </a:p>
          <a:p>
            <a:r>
              <a:rPr lang="en-US" dirty="0" smtClean="0"/>
              <a:t>Taking words as minimal units is problematic with heavily inflected languages, especially translation into such languages</a:t>
            </a:r>
          </a:p>
          <a:p>
            <a:r>
              <a:rPr lang="en-US" dirty="0" smtClean="0"/>
              <a:t>Variations in models that make some translations better usually make others worse; can we combine systems to get advantages of multiple approaches?</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MSR Work Addressing These Problems</a:t>
            </a:r>
            <a:endParaRPr lang="en-US" dirty="0"/>
          </a:p>
        </p:txBody>
      </p:sp>
      <p:sp>
        <p:nvSpPr>
          <p:cNvPr id="3" name="Text Placeholder 2"/>
          <p:cNvSpPr>
            <a:spLocks noGrp="1"/>
          </p:cNvSpPr>
          <p:nvPr>
            <p:ph type="body" sz="quarter" idx="10"/>
          </p:nvPr>
        </p:nvSpPr>
        <p:spPr/>
        <p:txBody>
          <a:bodyPr/>
          <a:lstStyle/>
          <a:p>
            <a:r>
              <a:rPr lang="en-US" dirty="0" smtClean="0"/>
              <a:t>Translation speed – Moore and Quirk developed improved pruning methods for a widely-used beam search algorithm, producing up to order-of-magnitude speed-ups</a:t>
            </a:r>
          </a:p>
          <a:p>
            <a:r>
              <a:rPr lang="en-US" dirty="0" smtClean="0"/>
              <a:t>Word order – Quirk, </a:t>
            </a:r>
            <a:r>
              <a:rPr lang="en-US" dirty="0" err="1" smtClean="0"/>
              <a:t>Menezes</a:t>
            </a:r>
            <a:r>
              <a:rPr lang="en-US" dirty="0" smtClean="0"/>
              <a:t>, and Cherry developed a tree-to-string translation model that leverages a dependency parse of the source sentence to make more intelligent ordering decisions</a:t>
            </a:r>
          </a:p>
          <a:p>
            <a:r>
              <a:rPr lang="en-US" dirty="0" smtClean="0"/>
              <a:t>Heavily inflected languages – </a:t>
            </a:r>
            <a:r>
              <a:rPr lang="en-US" dirty="0" err="1" smtClean="0"/>
              <a:t>Toutanova</a:t>
            </a:r>
            <a:r>
              <a:rPr lang="en-US" dirty="0" smtClean="0"/>
              <a:t> et al. developed methods for explicitly modeling word inflection that significantly improve translation into such languages</a:t>
            </a:r>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MSR Work on MT System Combination</a:t>
            </a:r>
            <a:endParaRPr lang="en-US" dirty="0"/>
          </a:p>
        </p:txBody>
      </p:sp>
      <p:sp>
        <p:nvSpPr>
          <p:cNvPr id="3" name="Text Placeholder 2"/>
          <p:cNvSpPr>
            <a:spLocks noGrp="1"/>
          </p:cNvSpPr>
          <p:nvPr>
            <p:ph type="body" sz="quarter" idx="10"/>
          </p:nvPr>
        </p:nvSpPr>
        <p:spPr>
          <a:xfrm>
            <a:off x="507868" y="1411552"/>
            <a:ext cx="11173090" cy="4992136"/>
          </a:xfrm>
        </p:spPr>
        <p:txBody>
          <a:bodyPr/>
          <a:lstStyle/>
          <a:p>
            <a:r>
              <a:rPr lang="en-US" dirty="0" smtClean="0"/>
              <a:t>Overall approach</a:t>
            </a:r>
          </a:p>
          <a:p>
            <a:pPr lvl="1"/>
            <a:r>
              <a:rPr lang="en-US" dirty="0" smtClean="0"/>
              <a:t>Take N-best translations from several systems</a:t>
            </a:r>
          </a:p>
          <a:p>
            <a:pPr lvl="1"/>
            <a:r>
              <a:rPr lang="en-US" dirty="0" smtClean="0"/>
              <a:t>Pick one translation as a “backbone”</a:t>
            </a:r>
          </a:p>
          <a:p>
            <a:pPr lvl="1"/>
            <a:r>
              <a:rPr lang="en-US" dirty="0" smtClean="0"/>
              <a:t>Word-align all other translations to the backbone</a:t>
            </a:r>
          </a:p>
          <a:p>
            <a:pPr lvl="1"/>
            <a:r>
              <a:rPr lang="en-US" dirty="0" smtClean="0"/>
              <a:t>Use alignments to determine a set of alternative words for each position in the combined output (in backbone order)</a:t>
            </a:r>
          </a:p>
          <a:p>
            <a:pPr lvl="1"/>
            <a:r>
              <a:rPr lang="en-US" dirty="0" smtClean="0"/>
              <a:t>Choose a word from each set of alternatives by weighted vote of system outputs, plus a statistical target language model</a:t>
            </a:r>
          </a:p>
          <a:p>
            <a:r>
              <a:rPr lang="en-US" dirty="0" smtClean="0"/>
              <a:t>Our main innovation</a:t>
            </a:r>
          </a:p>
          <a:p>
            <a:pPr lvl="1"/>
            <a:r>
              <a:rPr lang="en-US" dirty="0" smtClean="0"/>
              <a:t>He et al. developed a probabilistic alignment method that consistently out-performs previous edit-distance based methods</a:t>
            </a:r>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System Combination Results</a:t>
            </a:r>
            <a:endParaRPr lang="en-US" dirty="0"/>
          </a:p>
        </p:txBody>
      </p:sp>
      <p:sp>
        <p:nvSpPr>
          <p:cNvPr id="3" name="Text Placeholder 2"/>
          <p:cNvSpPr>
            <a:spLocks noGrp="1"/>
          </p:cNvSpPr>
          <p:nvPr>
            <p:ph type="body" sz="quarter" idx="10"/>
          </p:nvPr>
        </p:nvSpPr>
        <p:spPr>
          <a:xfrm>
            <a:off x="507868" y="1411552"/>
            <a:ext cx="11173090" cy="5195268"/>
          </a:xfrm>
        </p:spPr>
        <p:txBody>
          <a:bodyPr/>
          <a:lstStyle/>
          <a:p>
            <a:r>
              <a:rPr lang="en-US" dirty="0" smtClean="0"/>
              <a:t>A combination of 8 systems from</a:t>
            </a:r>
          </a:p>
          <a:p>
            <a:pPr lvl="1"/>
            <a:r>
              <a:rPr lang="en-US" dirty="0" smtClean="0"/>
              <a:t>MSR Redmond</a:t>
            </a:r>
          </a:p>
          <a:p>
            <a:pPr lvl="1"/>
            <a:r>
              <a:rPr lang="en-US" dirty="0" smtClean="0"/>
              <a:t>MSR Asia</a:t>
            </a:r>
          </a:p>
          <a:p>
            <a:pPr lvl="1"/>
            <a:r>
              <a:rPr lang="en-US" dirty="0" smtClean="0"/>
              <a:t>SRI International</a:t>
            </a:r>
          </a:p>
          <a:p>
            <a:pPr lvl="1"/>
            <a:r>
              <a:rPr lang="en-US" dirty="0" smtClean="0"/>
              <a:t>Canadian National Research Council</a:t>
            </a:r>
          </a:p>
          <a:p>
            <a:pPr>
              <a:buNone/>
            </a:pPr>
            <a:r>
              <a:rPr lang="en-US" dirty="0" smtClean="0"/>
              <a:t>   obtained the highest score in the NIST 2008 Open MT Evaluation on the constrained training track for Chinese-to-English  (B</a:t>
            </a:r>
            <a:r>
              <a:rPr lang="en-US" sz="2600" dirty="0" smtClean="0"/>
              <a:t>LEU</a:t>
            </a:r>
            <a:r>
              <a:rPr lang="en-US" dirty="0" smtClean="0"/>
              <a:t> = 31.0 vs. 26.2 for best single system)</a:t>
            </a:r>
          </a:p>
          <a:p>
            <a:r>
              <a:rPr lang="en-US" dirty="0" smtClean="0"/>
              <a:t>Adding 7 more systems from ISI/LW and BBN substantially improved the system combination (B</a:t>
            </a:r>
            <a:r>
              <a:rPr lang="en-US" sz="2600" dirty="0" smtClean="0"/>
              <a:t>LEU</a:t>
            </a:r>
            <a:r>
              <a:rPr lang="en-US" dirty="0" smtClean="0"/>
              <a:t> = 34.9 vs. 29.9 for best single system)</a:t>
            </a:r>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Microsoft_Research_Faculty_Summit_Template_PPT07_16x9">
  <a:themeElements>
    <a:clrScheme name="Research">
      <a:dk1>
        <a:srgbClr val="000000"/>
      </a:dk1>
      <a:lt1>
        <a:srgbClr val="FFFFFF"/>
      </a:lt1>
      <a:dk2>
        <a:srgbClr val="3F3F3F"/>
      </a:dk2>
      <a:lt2>
        <a:srgbClr val="FFFFFF"/>
      </a:lt2>
      <a:accent1>
        <a:srgbClr val="FFDF79"/>
      </a:accent1>
      <a:accent2>
        <a:srgbClr val="5782B5"/>
      </a:accent2>
      <a:accent3>
        <a:srgbClr val="E15555"/>
      </a:accent3>
      <a:accent4>
        <a:srgbClr val="94D850"/>
      </a:accent4>
      <a:accent5>
        <a:srgbClr val="FFA94B"/>
      </a:accent5>
      <a:accent6>
        <a:srgbClr val="9047B9"/>
      </a:accent6>
      <a:hlink>
        <a:srgbClr val="009ED6"/>
      </a:hlink>
      <a:folHlink>
        <a:srgbClr val="DDD819"/>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bodyPr vert="horz" wrap="square" lIns="0" tIns="0" rIns="0" bIns="0" rtlCol="0">
        <a:spAutoFit/>
      </a:bodyPr>
      <a:lstStyle>
        <a:defPPr marL="396875" marR="0" indent="-396875" algn="l" defTabSz="914363" rtl="0" eaLnBrk="1" fontAlgn="auto" latinLnBrk="0" hangingPunct="1">
          <a:lnSpc>
            <a:spcPct val="90000"/>
          </a:lnSpc>
          <a:spcBef>
            <a:spcPct val="20000"/>
          </a:spcBef>
          <a:spcAft>
            <a:spcPts val="0"/>
          </a:spcAft>
          <a:buClrTx/>
          <a:buSzPct val="85000"/>
          <a:buFont typeface="Arial" pitchFamily="34" charset="0"/>
          <a:buNone/>
          <a:tabLst/>
          <a:defRPr kumimoji="0" sz="3200" b="0" i="0" u="none" strike="noStrike" kern="1200" cap="none" spc="0" normalizeH="0" baseline="0" noProof="0" smtClean="0">
            <a:ln>
              <a:noFill/>
            </a:ln>
            <a:solidFill>
              <a:schemeClr val="bg1"/>
            </a:solidFill>
            <a:effectLst/>
            <a:uLnTx/>
            <a:uFillTx/>
            <a:latin typeface="+mn-lt"/>
            <a:ea typeface="+mn-ea"/>
            <a:cs typeface="+mn-cs"/>
          </a:defRPr>
        </a:defPPr>
      </a:lstStyle>
    </a:tx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Microsoft_Research_Faculty_Summit_Template_PPT07_16x9_v06">
  <a:themeElements>
    <a:clrScheme name="Research">
      <a:dk1>
        <a:srgbClr val="000000"/>
      </a:dk1>
      <a:lt1>
        <a:srgbClr val="FFFFFF"/>
      </a:lt1>
      <a:dk2>
        <a:srgbClr val="3F3F3F"/>
      </a:dk2>
      <a:lt2>
        <a:srgbClr val="FFFFFF"/>
      </a:lt2>
      <a:accent1>
        <a:srgbClr val="FFDF79"/>
      </a:accent1>
      <a:accent2>
        <a:srgbClr val="5782B5"/>
      </a:accent2>
      <a:accent3>
        <a:srgbClr val="E15555"/>
      </a:accent3>
      <a:accent4>
        <a:srgbClr val="94D850"/>
      </a:accent4>
      <a:accent5>
        <a:srgbClr val="FFA94B"/>
      </a:accent5>
      <a:accent6>
        <a:srgbClr val="9047B9"/>
      </a:accent6>
      <a:hlink>
        <a:srgbClr val="009ED6"/>
      </a:hlink>
      <a:folHlink>
        <a:srgbClr val="DDD819"/>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bodyPr vert="horz" wrap="square" lIns="0" tIns="0" rIns="0" bIns="0" rtlCol="0">
        <a:spAutoFit/>
      </a:bodyPr>
      <a:lstStyle>
        <a:defPPr marL="396875" marR="0" indent="-396875" algn="l" defTabSz="914363" rtl="0" eaLnBrk="1" fontAlgn="auto" latinLnBrk="0" hangingPunct="1">
          <a:lnSpc>
            <a:spcPct val="90000"/>
          </a:lnSpc>
          <a:spcBef>
            <a:spcPct val="20000"/>
          </a:spcBef>
          <a:spcAft>
            <a:spcPts val="0"/>
          </a:spcAft>
          <a:buClrTx/>
          <a:buSzPct val="85000"/>
          <a:buFont typeface="Arial" pitchFamily="34" charset="0"/>
          <a:buNone/>
          <a:tabLst/>
          <a:defRPr kumimoji="0" sz="3200" b="0" i="0" u="none" strike="noStrike" kern="1200" cap="none" spc="0" normalizeH="0" baseline="0" noProof="0" smtClean="0">
            <a:ln>
              <a:noFill/>
            </a:ln>
            <a:solidFill>
              <a:schemeClr val="bg1"/>
            </a:solidFill>
            <a:effectLst/>
            <a:uLnTx/>
            <a:uFillTx/>
            <a:latin typeface="+mn-lt"/>
            <a:ea typeface="+mn-ea"/>
            <a:cs typeface="+mn-cs"/>
          </a:defRPr>
        </a:defPPr>
      </a:lstStyle>
    </a:txDef>
  </a:objectDefaults>
  <a:extraClrSchemeLst/>
</a:theme>
</file>

<file path=ppt/theme/theme4.xml><?xml version="1.0" encoding="utf-8"?>
<a:theme xmlns:a="http://schemas.openxmlformats.org/drawingml/2006/main" name="1_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Microsoft_Research_Faculty_Summit_Template_PPT07_16x9</Template>
  <TotalTime>0</TotalTime>
  <Words>1153</Words>
  <Application>Microsoft Office PowerPoint</Application>
  <PresentationFormat>Custom</PresentationFormat>
  <Paragraphs>110</Paragraphs>
  <Slides>13</Slides>
  <Notes>13</Notes>
  <HiddenSlides>0</HiddenSlides>
  <MMClips>0</MMClips>
  <ScaleCrop>false</ScaleCrop>
  <HeadingPairs>
    <vt:vector size="4" baseType="variant">
      <vt:variant>
        <vt:lpstr>Theme</vt:lpstr>
      </vt:variant>
      <vt:variant>
        <vt:i4>4</vt:i4>
      </vt:variant>
      <vt:variant>
        <vt:lpstr>Slide Titles</vt:lpstr>
      </vt:variant>
      <vt:variant>
        <vt:i4>13</vt:i4>
      </vt:variant>
    </vt:vector>
  </HeadingPairs>
  <TitlesOfParts>
    <vt:vector size="17" baseType="lpstr">
      <vt:lpstr>Microsoft_Research_Faculty_Summit_Template_PPT07_16x9</vt:lpstr>
      <vt:lpstr>White with Courier font for code slides</vt:lpstr>
      <vt:lpstr>Microsoft_Research_Faculty_Summit_Template_PPT07_16x9_v06</vt:lpstr>
      <vt:lpstr>1_White with Courier font for code slides</vt:lpstr>
      <vt:lpstr>Slide 1</vt:lpstr>
      <vt:lpstr>Statistical Machine Translation Research at MSR</vt:lpstr>
      <vt:lpstr>A Brief History of MT Research in the U.S.</vt:lpstr>
      <vt:lpstr>Sketch of Current Baseline Method for SMT </vt:lpstr>
      <vt:lpstr>Approaches to Sentence and Word Alignment</vt:lpstr>
      <vt:lpstr>Some Issues with Baseline Approach</vt:lpstr>
      <vt:lpstr>MSR Work Addressing These Problems</vt:lpstr>
      <vt:lpstr>MSR Work on MT System Combination</vt:lpstr>
      <vt:lpstr>System Combination Results</vt:lpstr>
      <vt:lpstr>Sample Chinese-to-English Translations</vt:lpstr>
      <vt:lpstr>Sample Chinese-to-English Translations</vt:lpstr>
      <vt:lpstr>Sample Chinese-to-English Translations</vt:lpstr>
      <vt:lpstr>Future Directions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Statistical Machine Translation Research at MSR</dc:title>
  <dc:subject>Research Facility Summit</dc:subject>
  <dc:creator/>
  <dc:description>Event Date: July 28 &amp; 29, 2008
Event Location: Redmond, WA</dc:description>
  <cp:lastModifiedBy/>
  <cp:revision>1</cp:revision>
  <dcterms:created xsi:type="dcterms:W3CDTF">2008-07-17T21:40:22Z</dcterms:created>
  <dcterms:modified xsi:type="dcterms:W3CDTF">2008-08-01T19:01:51Z</dcterms:modified>
</cp:coreProperties>
</file>