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18" r:id="rId2"/>
  </p:sldMasterIdLst>
  <p:notesMasterIdLst>
    <p:notesMasterId r:id="rId20"/>
  </p:notesMasterIdLst>
  <p:handoutMasterIdLst>
    <p:handoutMasterId r:id="rId21"/>
  </p:handoutMasterIdLst>
  <p:sldIdLst>
    <p:sldId id="332" r:id="rId3"/>
    <p:sldId id="333" r:id="rId4"/>
    <p:sldId id="312" r:id="rId5"/>
    <p:sldId id="315" r:id="rId6"/>
    <p:sldId id="320" r:id="rId7"/>
    <p:sldId id="321" r:id="rId8"/>
    <p:sldId id="317" r:id="rId9"/>
    <p:sldId id="314" r:id="rId10"/>
    <p:sldId id="316" r:id="rId11"/>
    <p:sldId id="318" r:id="rId12"/>
    <p:sldId id="324" r:id="rId13"/>
    <p:sldId id="322" r:id="rId14"/>
    <p:sldId id="325" r:id="rId15"/>
    <p:sldId id="319" r:id="rId16"/>
    <p:sldId id="330" r:id="rId17"/>
    <p:sldId id="329" r:id="rId18"/>
    <p:sldId id="311" r:id="rId19"/>
  </p:sldIdLst>
  <p:sldSz cx="12188825" cy="6858000"/>
  <p:notesSz cx="6858000" cy="9144000"/>
  <p:defaultTextStyle>
    <a:defPPr>
      <a:defRPr lang="en-US"/>
    </a:defPPr>
    <a:lvl1pPr algn="l" defTabSz="912813" rtl="0" fontAlgn="base">
      <a:spcBef>
        <a:spcPct val="0"/>
      </a:spcBef>
      <a:spcAft>
        <a:spcPct val="0"/>
      </a:spcAft>
      <a:defRPr kern="1200">
        <a:solidFill>
          <a:schemeClr val="tx1"/>
        </a:solidFill>
        <a:latin typeface="Arial" charset="0"/>
        <a:ea typeface="+mn-ea"/>
        <a:cs typeface="+mn-cs"/>
      </a:defRPr>
    </a:lvl1pPr>
    <a:lvl2pPr marL="455613" indent="1588" algn="l" defTabSz="912813" rtl="0" fontAlgn="base">
      <a:spcBef>
        <a:spcPct val="0"/>
      </a:spcBef>
      <a:spcAft>
        <a:spcPct val="0"/>
      </a:spcAft>
      <a:defRPr kern="1200">
        <a:solidFill>
          <a:schemeClr val="tx1"/>
        </a:solidFill>
        <a:latin typeface="Arial" charset="0"/>
        <a:ea typeface="+mn-ea"/>
        <a:cs typeface="+mn-cs"/>
      </a:defRPr>
    </a:lvl2pPr>
    <a:lvl3pPr marL="912813" indent="1588" algn="l" defTabSz="912813" rtl="0" fontAlgn="base">
      <a:spcBef>
        <a:spcPct val="0"/>
      </a:spcBef>
      <a:spcAft>
        <a:spcPct val="0"/>
      </a:spcAft>
      <a:defRPr kern="1200">
        <a:solidFill>
          <a:schemeClr val="tx1"/>
        </a:solidFill>
        <a:latin typeface="Arial" charset="0"/>
        <a:ea typeface="+mn-ea"/>
        <a:cs typeface="+mn-cs"/>
      </a:defRPr>
    </a:lvl3pPr>
    <a:lvl4pPr marL="1370013" indent="1588" algn="l" defTabSz="912813" rtl="0" fontAlgn="base">
      <a:spcBef>
        <a:spcPct val="0"/>
      </a:spcBef>
      <a:spcAft>
        <a:spcPct val="0"/>
      </a:spcAft>
      <a:defRPr kern="1200">
        <a:solidFill>
          <a:schemeClr val="tx1"/>
        </a:solidFill>
        <a:latin typeface="Arial" charset="0"/>
        <a:ea typeface="+mn-ea"/>
        <a:cs typeface="+mn-cs"/>
      </a:defRPr>
    </a:lvl4pPr>
    <a:lvl5pPr marL="1827213" indent="1588" algn="l" defTabSz="912813"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33CC"/>
    <a:srgbClr val="FFFF66"/>
    <a:srgbClr val="003399"/>
    <a:srgbClr val="0066CC"/>
    <a:srgbClr val="0000FF"/>
    <a:srgbClr val="F6AE1E"/>
    <a:srgbClr val="FFFFFF"/>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484" autoAdjust="0"/>
    <p:restoredTop sz="91247" autoAdjust="0"/>
  </p:normalViewPr>
  <p:slideViewPr>
    <p:cSldViewPr snapToGrid="0">
      <p:cViewPr varScale="1">
        <p:scale>
          <a:sx n="62" d="100"/>
          <a:sy n="62" d="100"/>
        </p:scale>
        <p:origin x="-72" y="-834"/>
      </p:cViewPr>
      <p:guideLst>
        <p:guide orient="horz" pos="144"/>
        <p:guide orient="horz" pos="895"/>
        <p:guide orient="horz" pos="1484"/>
        <p:guide orient="horz" pos="1200"/>
        <p:guide orient="horz" pos="2736"/>
        <p:guide pos="3839"/>
        <p:guide pos="325"/>
        <p:guide pos="613"/>
        <p:guide pos="7353"/>
        <p:guide pos="1190"/>
        <p:guide pos="70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74" d="100"/>
          <a:sy n="74" d="100"/>
        </p:scale>
        <p:origin x="-218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defRPr>
            </a:lvl1pPr>
          </a:lstStyle>
          <a:p>
            <a:pPr>
              <a:defRPr/>
            </a:pPr>
            <a:fld id="{E3034428-79C8-4820-ACAC-F1C19DD46669}" type="datetimeFigureOut">
              <a:rPr lang="en-US"/>
              <a:pPr>
                <a:defRPr/>
              </a:pPr>
              <a:t>8/7/2008</a:t>
            </a:fld>
            <a:endParaRPr lang="en-US"/>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defRPr>
            </a:lvl1pPr>
          </a:lstStyle>
          <a:p>
            <a:pPr>
              <a:defRPr/>
            </a:pPr>
            <a:fld id="{F79E2971-F387-460C-A096-1727D35BB4EF}" type="slidenum">
              <a:rPr lang="en-US"/>
              <a:pPr>
                <a:defRPr/>
              </a:pPr>
              <a:t>‹#›</a:t>
            </a:fld>
            <a:endParaRPr lang="en-US"/>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a:solidFill>
                  <a:srgbClr val="000000"/>
                </a:solidFill>
                <a:latin typeface="Segoe" pitchFamily="34" charset="0"/>
              </a:defRPr>
            </a:lvl1pPr>
          </a:lstStyle>
          <a:p>
            <a:pPr>
              <a:defRPr/>
            </a:pPr>
            <a:r>
              <a:rPr lang="en-US"/>
              <a:t>© 2008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defRPr>
            </a:lvl1pPr>
          </a:lstStyle>
          <a:p>
            <a:pPr>
              <a:defRPr/>
            </a:pPr>
            <a:fld id="{C6DA96C2-FCF5-41E0-A763-B6DFA2D79A24}" type="datetimeFigureOut">
              <a:rPr lang="en-US"/>
              <a:pPr>
                <a:defRPr/>
              </a:pPr>
              <a:t>8/7/2008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a:t>© 2008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defRPr>
            </a:lvl1pPr>
          </a:lstStyle>
          <a:p>
            <a:pPr>
              <a:defRPr/>
            </a:pPr>
            <a:fld id="{244FF552-15EC-4C08-89BE-05321CA9DA2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eaLnBrk="0" fontAlgn="base" hangingPunct="0">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2pPr>
    <a:lvl3pPr marL="327025"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3pPr>
    <a:lvl4pPr marL="482600" indent="-14605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4pPr>
    <a:lvl5pPr marL="614363"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1E996431-E9C5-4C9E-95AE-635C74599DB6}"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D7E54399-F56A-461E-9357-47B655D6FE4E}"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68C91FA9-19DE-4348-83E0-274541F669A0}"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0C27B41F-7928-4F91-8592-1B3FC601BF95}"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57C473BC-0700-4ABC-B643-411070312ACA}"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C1624EDE-D143-4906-8739-093880FC2862}"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8131226D-D136-43D9-AF21-C2FAC2A926B8}"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25989ACA-8422-44DC-9919-EDEBF0588555}"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4506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80F469C6-08F8-4DD0-8954-9241B26533B8}" type="datetime8">
              <a:rPr lang="en-US"/>
              <a:pPr defTabSz="912813" fontAlgn="base">
                <a:spcBef>
                  <a:spcPct val="0"/>
                </a:spcBef>
                <a:spcAft>
                  <a:spcPct val="0"/>
                </a:spcAft>
                <a:defRPr/>
              </a:pPr>
              <a:t>8/7/2008 1:03 PM</a:t>
            </a:fld>
            <a:endParaRPr lang="en-US"/>
          </a:p>
        </p:txBody>
      </p:sp>
      <p:sp>
        <p:nvSpPr>
          <p:cNvPr id="74757"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4506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CEEFCAF3-54D3-4A97-BC92-6F7272B3E1D6}" type="slidenum">
              <a:rPr lang="en-US"/>
              <a:pPr defTabSz="912813" fontAlgn="base">
                <a:spcBef>
                  <a:spcPct val="0"/>
                </a:spcBef>
                <a:spcAft>
                  <a:spcPct val="0"/>
                </a:spcAft>
                <a:defRPr/>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2867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A549130F-F55A-4CBD-AB95-DCC6F61C21E4}" type="datetime8">
              <a:rPr lang="en-US"/>
              <a:pPr defTabSz="912813" fontAlgn="base">
                <a:spcBef>
                  <a:spcPct val="0"/>
                </a:spcBef>
                <a:spcAft>
                  <a:spcPct val="0"/>
                </a:spcAft>
                <a:defRPr/>
              </a:pPr>
              <a:t>8/7/2008 1:03 PM</a:t>
            </a:fld>
            <a:endParaRPr lang="en-US"/>
          </a:p>
        </p:txBody>
      </p:sp>
      <p:sp>
        <p:nvSpPr>
          <p:cNvPr id="76805"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2867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CC88911A-89E9-4055-B3FF-14D5F8B7C184}" type="slidenum">
              <a:rPr lang="en-US"/>
              <a:pPr defTabSz="912813" fontAlgn="base">
                <a:spcBef>
                  <a:spcPct val="0"/>
                </a:spcBef>
                <a:spcAft>
                  <a:spcPct val="0"/>
                </a:spcAft>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2970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209F70BF-8EFD-4D95-91F0-897EA638B866}" type="datetime8">
              <a:rPr lang="en-US"/>
              <a:pPr defTabSz="912813" fontAlgn="base">
                <a:spcBef>
                  <a:spcPct val="0"/>
                </a:spcBef>
                <a:spcAft>
                  <a:spcPct val="0"/>
                </a:spcAft>
                <a:defRPr/>
              </a:pPr>
              <a:t>8/7/2008 1:03 PM</a:t>
            </a:fld>
            <a:endParaRPr lang="en-US"/>
          </a:p>
        </p:txBody>
      </p:sp>
      <p:sp>
        <p:nvSpPr>
          <p:cNvPr id="13317"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2970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B01D776E-7E27-4C62-A643-9D56617864AD}" type="slidenum">
              <a:rPr lang="en-US"/>
              <a:pPr defTabSz="912813"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18B06A86-ECCE-401C-9126-90B1BED99FAB}"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5E15D7DA-9C42-40DE-81F9-89883A0877E6}"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60A98E6-BF1D-4090-96DE-136B802E9A59}"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24D7829B-2591-4F06-8BE3-0F24B5CA6B54}"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5" name="Slide Number Placeholder 4"/>
          <p:cNvSpPr>
            <a:spLocks noGrp="1"/>
          </p:cNvSpPr>
          <p:nvPr>
            <p:ph type="sldNum" sz="quarter" idx="5"/>
          </p:nvPr>
        </p:nvSpPr>
        <p:spPr/>
        <p:txBody>
          <a:bodyPr/>
          <a:lstStyle/>
          <a:p>
            <a:pPr>
              <a:defRPr/>
            </a:pPr>
            <a:fld id="{7A467143-6245-4AA8-A309-E25E49791A22}"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5" name="Slide Number Placeholder 4"/>
          <p:cNvSpPr>
            <a:spLocks noGrp="1"/>
          </p:cNvSpPr>
          <p:nvPr>
            <p:ph type="sldNum" sz="quarter" idx="5"/>
          </p:nvPr>
        </p:nvSpPr>
        <p:spPr/>
        <p:txBody>
          <a:bodyPr/>
          <a:lstStyle/>
          <a:p>
            <a:pPr>
              <a:defRPr/>
            </a:pPr>
            <a:fld id="{13060D63-EA49-456A-A144-0606AD92E263}"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userDrawn="1"/>
        </p:nvPicPr>
        <p:blipFill>
          <a:blip r:embed="rId2"/>
          <a:srcRect b="81670"/>
          <a:stretch>
            <a:fillRect/>
          </a:stretch>
        </p:blipFill>
        <p:spPr bwMode="auto">
          <a:xfrm>
            <a:off x="0" y="0"/>
            <a:ext cx="12192000" cy="1676400"/>
          </a:xfrm>
          <a:prstGeom prst="rect">
            <a:avLst/>
          </a:prstGeom>
          <a:noFill/>
          <a:ln w="9525">
            <a:noFill/>
            <a:miter lim="800000"/>
            <a:headEnd/>
            <a:tailEnd/>
          </a:ln>
        </p:spPr>
      </p:pic>
      <p:pic>
        <p:nvPicPr>
          <p:cNvPr id="5" name="Picture 6" descr="Research_bL.PNG"/>
          <p:cNvPicPr>
            <a:picLocks noChangeAspect="1"/>
          </p:cNvPicPr>
          <p:nvPr userDrawn="1"/>
        </p:nvPicPr>
        <p:blipFill>
          <a:blip r:embed="rId3"/>
          <a:srcRect/>
          <a:stretch>
            <a:fillRect/>
          </a:stretch>
        </p:blipFill>
        <p:spPr bwMode="auto">
          <a:xfrm>
            <a:off x="9906000" y="136525"/>
            <a:ext cx="1846263" cy="512763"/>
          </a:xfrm>
          <a:prstGeom prst="rect">
            <a:avLst/>
          </a:prstGeom>
          <a:noFill/>
          <a:ln w="9525">
            <a:noFill/>
            <a:miter lim="800000"/>
            <a:headEnd/>
            <a:tailEnd/>
          </a:ln>
        </p:spPr>
      </p:pic>
      <p:sp>
        <p:nvSpPr>
          <p:cNvPr id="2" name="Title 1"/>
          <p:cNvSpPr>
            <a:spLocks noGrp="1"/>
          </p:cNvSpPr>
          <p:nvPr>
            <p:ph type="ctrTitle"/>
          </p:nvPr>
        </p:nvSpPr>
        <p:spPr>
          <a:xfrm>
            <a:off x="973414" y="1905001"/>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0" baseline="0" dirty="0">
                <a:ln w="3175">
                  <a:noFill/>
                </a:ln>
                <a:solidFill>
                  <a:srgbClr val="0066CC"/>
                </a:soli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rgbClr val="003399"/>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0" baseline="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dirty="0"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2"/>
          <p:cNvSpPr txBox="1"/>
          <p:nvPr userDrawn="1"/>
        </p:nvSpPr>
        <p:spPr>
          <a:xfrm>
            <a:off x="515938" y="4752975"/>
            <a:ext cx="7013575" cy="1662113"/>
          </a:xfrm>
          <a:prstGeom prst="rect">
            <a:avLst/>
          </a:prstGeom>
        </p:spPr>
        <p:txBody>
          <a:bodyPr wrap="none" lIns="0" tIns="0" rIns="0" bIns="0">
            <a:spAutoFit/>
          </a:bodyPr>
          <a:lstStyle/>
          <a:p>
            <a:pPr defTabSz="914363" fontAlgn="auto">
              <a:lnSpc>
                <a:spcPct val="90000"/>
              </a:lnSpc>
              <a:spcBef>
                <a:spcPct val="20000"/>
              </a:spcBef>
              <a:spcAft>
                <a:spcPts val="0"/>
              </a:spcAft>
              <a:buSzPct val="85000"/>
              <a:buFont typeface="Arial" pitchFamily="34" charset="0"/>
              <a:buNone/>
              <a:defRPr/>
            </a:pPr>
            <a:r>
              <a:rPr lang="en-US" sz="6000" dirty="0">
                <a:latin typeface="+mn-lt"/>
              </a:rPr>
              <a:t>Microsoft Research </a:t>
            </a:r>
            <a:br>
              <a:rPr lang="en-US" sz="6000" dirty="0">
                <a:latin typeface="+mn-lt"/>
              </a:rPr>
            </a:br>
            <a:r>
              <a:rPr lang="en-US" sz="6000" dirty="0">
                <a:latin typeface="+mn-lt"/>
              </a:rPr>
              <a:t>Faculty Summit </a:t>
            </a:r>
            <a:r>
              <a:rPr lang="en-US" sz="6000" dirty="0">
                <a:latin typeface="+mn-lt"/>
              </a:rPr>
              <a:t>2008</a:t>
            </a:r>
            <a:endParaRPr lang="en-US" sz="8800" dirty="0">
              <a:solidFill>
                <a:schemeClr val="bg1"/>
              </a:solidFill>
              <a:latin typeface="+mn-lt"/>
            </a:endParaRPr>
          </a:p>
        </p:txBody>
      </p:sp>
      <p:pic>
        <p:nvPicPr>
          <p:cNvPr id="3" name="Picture 3" descr="Research_bL_r.png"/>
          <p:cNvPicPr>
            <a:picLocks noChangeAspect="1"/>
          </p:cNvPicPr>
          <p:nvPr userDrawn="1"/>
        </p:nvPicPr>
        <p:blipFill>
          <a:blip r:embed="rId3"/>
          <a:srcRect/>
          <a:stretch>
            <a:fillRect/>
          </a:stretch>
        </p:blipFill>
        <p:spPr bwMode="auto">
          <a:xfrm>
            <a:off x="9948863" y="206375"/>
            <a:ext cx="1709737" cy="474663"/>
          </a:xfrm>
          <a:prstGeom prst="rect">
            <a:avLst/>
          </a:prstGeom>
          <a:noFill/>
          <a:ln w="9525">
            <a:noFill/>
            <a:miter lim="800000"/>
            <a:headEnd/>
            <a:tailEnd/>
          </a:ln>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7.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4887" cy="665163"/>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15938" y="1420813"/>
            <a:ext cx="11164887"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26" r:id="rId1"/>
    <p:sldLayoutId id="2147483727" r:id="rId2"/>
    <p:sldLayoutId id="2147483724" r:id="rId3"/>
    <p:sldLayoutId id="2147483723" r:id="rId4"/>
    <p:sldLayoutId id="2147483728" r:id="rId5"/>
    <p:sldLayoutId id="2147483722" r:id="rId6"/>
  </p:sldLayoutIdLst>
  <p:transition>
    <p:fade/>
  </p:transition>
  <p:txStyles>
    <p:titleStyle>
      <a:lvl1pPr algn="l" defTabSz="1095375" rtl="0" fontAlgn="base">
        <a:lnSpc>
          <a:spcPct val="90000"/>
        </a:lnSpc>
        <a:spcBef>
          <a:spcPct val="0"/>
        </a:spcBef>
        <a:spcAft>
          <a:spcPct val="0"/>
        </a:spcAft>
        <a:defRPr lang="en-US" sz="4800" kern="12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fontAlgn="base">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fontAlgn="base">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fontAlgn="base">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fontAlgn="base">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fontAlgn="base">
        <a:lnSpc>
          <a:spcPct val="90000"/>
        </a:lnSpc>
        <a:spcBef>
          <a:spcPct val="20000"/>
        </a:spcBef>
        <a:spcAft>
          <a:spcPct val="0"/>
        </a:spcAft>
        <a:buSzPct val="85000"/>
        <a:buBlip>
          <a:blip r:embed="rId9"/>
        </a:buBlip>
        <a:defRPr sz="3200" kern="1200">
          <a:solidFill>
            <a:schemeClr val="bg1"/>
          </a:solidFill>
          <a:latin typeface="+mn-lt"/>
          <a:ea typeface="+mn-ea"/>
          <a:cs typeface="+mn-cs"/>
        </a:defRPr>
      </a:lvl1pPr>
      <a:lvl2pPr marL="914400" indent="-396875" algn="l" defTabSz="912813" rtl="0" fontAlgn="base">
        <a:lnSpc>
          <a:spcPct val="90000"/>
        </a:lnSpc>
        <a:spcBef>
          <a:spcPct val="20000"/>
        </a:spcBef>
        <a:spcAft>
          <a:spcPct val="0"/>
        </a:spcAft>
        <a:buSzPct val="85000"/>
        <a:buBlip>
          <a:blip r:embed="rId9"/>
        </a:buBlip>
        <a:defRPr sz="2800" kern="1200">
          <a:solidFill>
            <a:schemeClr val="bg1"/>
          </a:solidFill>
          <a:latin typeface="+mn-lt"/>
          <a:ea typeface="+mn-ea"/>
          <a:cs typeface="+mn-cs"/>
        </a:defRPr>
      </a:lvl2pPr>
      <a:lvl3pPr marL="1258888" indent="-344488" algn="l" defTabSz="912813" rtl="0" fontAlgn="base">
        <a:lnSpc>
          <a:spcPct val="90000"/>
        </a:lnSpc>
        <a:spcBef>
          <a:spcPct val="20000"/>
        </a:spcBef>
        <a:spcAft>
          <a:spcPct val="0"/>
        </a:spcAft>
        <a:buSzPct val="85000"/>
        <a:buBlip>
          <a:blip r:embed="rId9"/>
        </a:buBlip>
        <a:defRPr sz="2400" kern="1200">
          <a:solidFill>
            <a:schemeClr val="bg1"/>
          </a:solidFill>
          <a:latin typeface="+mn-lt"/>
          <a:ea typeface="+mn-ea"/>
          <a:cs typeface="+mn-cs"/>
        </a:defRPr>
      </a:lvl3pPr>
      <a:lvl4pPr marL="1604963" indent="-346075" algn="l" defTabSz="912813" rtl="0" fontAlgn="base">
        <a:lnSpc>
          <a:spcPct val="90000"/>
        </a:lnSpc>
        <a:spcBef>
          <a:spcPct val="20000"/>
        </a:spcBef>
        <a:spcAft>
          <a:spcPct val="0"/>
        </a:spcAft>
        <a:buSzPct val="85000"/>
        <a:buBlip>
          <a:blip r:embed="rId9"/>
        </a:buBlip>
        <a:defRPr sz="2400" kern="1200">
          <a:solidFill>
            <a:schemeClr val="bg1"/>
          </a:solidFill>
          <a:latin typeface="+mn-lt"/>
          <a:ea typeface="+mn-ea"/>
          <a:cs typeface="+mn-cs"/>
        </a:defRPr>
      </a:lvl4pPr>
      <a:lvl5pPr marL="1941513" indent="-336550" algn="l" defTabSz="912813" rtl="0" fontAlgn="base">
        <a:lnSpc>
          <a:spcPct val="90000"/>
        </a:lnSpc>
        <a:spcBef>
          <a:spcPct val="20000"/>
        </a:spcBef>
        <a:spcAft>
          <a:spcPct val="0"/>
        </a:spcAft>
        <a:buSzPct val="85000"/>
        <a:buBlip>
          <a:blip r:embed="rId9"/>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8194" name="Picture 3" descr="white rectangle.png"/>
          <p:cNvPicPr>
            <a:picLocks noChangeAspect="1"/>
          </p:cNvPicPr>
          <p:nvPr/>
        </p:nvPicPr>
        <p:blipFill>
          <a:blip r:embed="rId4"/>
          <a:srcRect b="10452"/>
          <a:stretch>
            <a:fillRect/>
          </a:stretch>
        </p:blipFill>
        <p:spPr bwMode="auto">
          <a:xfrm>
            <a:off x="0" y="1300163"/>
            <a:ext cx="12188825" cy="5557837"/>
          </a:xfrm>
          <a:prstGeom prst="rect">
            <a:avLst/>
          </a:prstGeom>
          <a:noFill/>
          <a:ln w="9525">
            <a:noFill/>
            <a:miter lim="800000"/>
            <a:headEnd/>
            <a:tailEnd/>
          </a:ln>
        </p:spPr>
      </p:pic>
      <p:sp>
        <p:nvSpPr>
          <p:cNvPr id="2" name="Title Placeholder 1"/>
          <p:cNvSpPr>
            <a:spLocks noGrp="1"/>
          </p:cNvSpPr>
          <p:nvPr>
            <p:ph type="title"/>
          </p:nvPr>
        </p:nvSpPr>
        <p:spPr>
          <a:xfrm>
            <a:off x="508000" y="230188"/>
            <a:ext cx="11172825"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8196" name="Text Placeholder 2"/>
          <p:cNvSpPr>
            <a:spLocks noGrp="1"/>
          </p:cNvSpPr>
          <p:nvPr>
            <p:ph type="body" idx="1"/>
          </p:nvPr>
        </p:nvSpPr>
        <p:spPr bwMode="auto">
          <a:xfrm>
            <a:off x="963613" y="1905000"/>
            <a:ext cx="10717212"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25" r:id="rId1"/>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42900" indent="-342900" algn="l" defTabSz="912813" rtl="0" eaLnBrk="0" fontAlgn="base" hangingPunct="0">
        <a:lnSpc>
          <a:spcPct val="90000"/>
        </a:lnSpc>
        <a:spcBef>
          <a:spcPct val="20000"/>
        </a:spcBef>
        <a:spcAft>
          <a:spcPct val="0"/>
        </a:spcAft>
        <a:buFont typeface="Arial" charset="0"/>
        <a:buChar char="•"/>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buChar char="–"/>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buChar char="•"/>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buChar char="–"/>
        <a:defRPr sz="2400" b="1" kern="1200">
          <a:solidFill>
            <a:schemeClr val="tx1"/>
          </a:solidFill>
          <a:latin typeface="Courier New" pitchFamily="49" charset="0"/>
          <a:ea typeface="+mn-ea"/>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buChar char="»"/>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gif"/><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5.xml"/><Relationship Id="rId16" Type="http://schemas.openxmlformats.org/officeDocument/2006/relationships/image" Target="../media/image23.gif"/><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73138" y="2355850"/>
            <a:ext cx="10239375" cy="1524000"/>
          </a:xfrm>
        </p:spPr>
        <p:txBody>
          <a:bodyPr/>
          <a:lstStyle/>
          <a:p>
            <a:pPr>
              <a:defRPr/>
            </a:pPr>
            <a:r>
              <a:rPr smtClean="0"/>
              <a:t>Welcome Back</a:t>
            </a:r>
            <a:endParaRPr/>
          </a:p>
        </p:txBody>
      </p:sp>
      <p:sp>
        <p:nvSpPr>
          <p:cNvPr id="5" name="Subtitle 4"/>
          <p:cNvSpPr>
            <a:spLocks noGrp="1"/>
          </p:cNvSpPr>
          <p:nvPr>
            <p:ph type="subTitle" idx="1"/>
          </p:nvPr>
        </p:nvSpPr>
        <p:spPr>
          <a:xfrm>
            <a:off x="973413" y="3273425"/>
            <a:ext cx="10239883" cy="461665"/>
          </a:xfrm>
        </p:spPr>
        <p:txBody>
          <a:bodyPr/>
          <a:lstStyle/>
          <a:p>
            <a:pPr>
              <a:defRPr/>
            </a:pPr>
            <a:r>
              <a:rPr lang="en-US" sz="3600" dirty="0" smtClean="0">
                <a:gradFill>
                  <a:gsLst>
                    <a:gs pos="28000">
                      <a:schemeClr val="accent2">
                        <a:lumMod val="75000"/>
                      </a:schemeClr>
                    </a:gs>
                    <a:gs pos="68000">
                      <a:schemeClr val="accent2">
                        <a:lumMod val="75000"/>
                      </a:schemeClr>
                    </a:gs>
                  </a:gsLst>
                  <a:lin ang="5400000" scaled="1"/>
                </a:gradFill>
              </a:rPr>
              <a:t>Harold </a:t>
            </a:r>
            <a:r>
              <a:rPr lang="en-US" sz="3600" dirty="0" err="1" smtClean="0">
                <a:gradFill>
                  <a:gsLst>
                    <a:gs pos="28000">
                      <a:schemeClr val="accent2">
                        <a:lumMod val="75000"/>
                      </a:schemeClr>
                    </a:gs>
                    <a:gs pos="68000">
                      <a:schemeClr val="accent2">
                        <a:lumMod val="75000"/>
                      </a:schemeClr>
                    </a:gs>
                  </a:gsLst>
                  <a:lin ang="5400000" scaled="1"/>
                </a:gradFill>
              </a:rPr>
              <a:t>Javid</a:t>
            </a:r>
            <a:r>
              <a:rPr lang="en-US" sz="3600" dirty="0" smtClean="0">
                <a:gradFill>
                  <a:gsLst>
                    <a:gs pos="28000">
                      <a:schemeClr val="accent2">
                        <a:lumMod val="75000"/>
                      </a:schemeClr>
                    </a:gs>
                    <a:gs pos="68000">
                      <a:schemeClr val="accent2">
                        <a:lumMod val="75000"/>
                      </a:schemeClr>
                    </a:gs>
                  </a:gsLst>
                  <a:lin ang="5400000" scaled="1"/>
                </a:gradFill>
              </a:rPr>
              <a:t/>
            </a:r>
            <a:br>
              <a:rPr lang="en-US" sz="3600" dirty="0" smtClean="0">
                <a:gradFill>
                  <a:gsLst>
                    <a:gs pos="28000">
                      <a:schemeClr val="accent2">
                        <a:lumMod val="75000"/>
                      </a:schemeClr>
                    </a:gs>
                    <a:gs pos="68000">
                      <a:schemeClr val="accent2">
                        <a:lumMod val="75000"/>
                      </a:schemeClr>
                    </a:gs>
                  </a:gsLst>
                  <a:lin ang="5400000" scaled="1"/>
                </a:gradFill>
              </a:rPr>
            </a:br>
            <a:r>
              <a:rPr lang="en-US" dirty="0" smtClean="0">
                <a:gradFill>
                  <a:gsLst>
                    <a:gs pos="28000">
                      <a:schemeClr val="accent2">
                        <a:lumMod val="75000"/>
                      </a:schemeClr>
                    </a:gs>
                    <a:gs pos="68000">
                      <a:schemeClr val="accent2">
                        <a:lumMod val="75000"/>
                      </a:schemeClr>
                    </a:gs>
                  </a:gsLst>
                  <a:lin ang="5400000" scaled="1"/>
                </a:gradFill>
              </a:rPr>
              <a:t>Chair, Faculty Summit</a:t>
            </a:r>
            <a:endParaRPr lang="en-US" sz="3600" dirty="0">
              <a:gradFill>
                <a:gsLst>
                  <a:gs pos="28000">
                    <a:schemeClr val="accent2">
                      <a:lumMod val="75000"/>
                    </a:schemeClr>
                  </a:gs>
                  <a:gs pos="68000">
                    <a:schemeClr val="accent2">
                      <a:lumMod val="75000"/>
                    </a:schemeClr>
                  </a:gs>
                </a:gsLst>
                <a:lin ang="5400000" scaled="1"/>
              </a:gradFill>
            </a:endParaRPr>
          </a:p>
        </p:txBody>
      </p:sp>
      <p:sp>
        <p:nvSpPr>
          <p:cNvPr id="6" name="Rectangle 5"/>
          <p:cNvSpPr/>
          <p:nvPr/>
        </p:nvSpPr>
        <p:spPr bwMode="auto">
          <a:xfrm>
            <a:off x="480438" y="2103970"/>
            <a:ext cx="10988298" cy="2485616"/>
          </a:xfrm>
          <a:prstGeom prst="rect">
            <a:avLst/>
          </a:prstGeom>
          <a:noFill/>
          <a:ln w="15875" cap="flat" cmpd="sng" algn="ctr">
            <a:gradFill>
              <a:gsLst>
                <a:gs pos="0">
                  <a:schemeClr val="bg1">
                    <a:alpha val="0"/>
                  </a:schemeClr>
                </a:gs>
                <a:gs pos="50000">
                  <a:srgbClr val="00A1DA"/>
                </a:gs>
                <a:gs pos="100000">
                  <a:schemeClr val="bg1">
                    <a:alpha val="0"/>
                  </a:schemeClr>
                </a:gs>
              </a:gsLst>
              <a:lin ang="10800000" scaled="0"/>
            </a:gradFill>
            <a:prstDash val="solid"/>
            <a:round/>
            <a:headEnd type="none" w="med" len="med"/>
            <a:tailEnd type="none" w="med" len="med"/>
          </a:ln>
          <a:effectLst/>
        </p:spPr>
        <p:txBody>
          <a:bodyPr/>
          <a:lstStyle/>
          <a:p>
            <a:pPr defTabSz="914400">
              <a:defRPr/>
            </a:pPr>
            <a:endParaRPr lang="en-US" sz="1400" b="1">
              <a:effectLst>
                <a:outerShdw blurRad="38100" dist="38100" dir="2700000" algn="tl">
                  <a:srgbClr val="000000">
                    <a:alpha val="43137"/>
                  </a:srgbClr>
                </a:outerShdw>
              </a:effectLst>
            </a:endParaRPr>
          </a:p>
        </p:txBody>
      </p:sp>
      <p:sp>
        <p:nvSpPr>
          <p:cNvPr id="7" name="Rectangle 6"/>
          <p:cNvSpPr/>
          <p:nvPr/>
        </p:nvSpPr>
        <p:spPr bwMode="auto">
          <a:xfrm>
            <a:off x="480438" y="2176699"/>
            <a:ext cx="10988298" cy="2327462"/>
          </a:xfrm>
          <a:prstGeom prst="rect">
            <a:avLst/>
          </a:prstGeom>
          <a:noFill/>
          <a:ln w="15875" cap="flat" cmpd="sng" algn="ctr">
            <a:gradFill>
              <a:gsLst>
                <a:gs pos="0">
                  <a:schemeClr val="bg1">
                    <a:alpha val="0"/>
                  </a:schemeClr>
                </a:gs>
                <a:gs pos="50000">
                  <a:srgbClr val="00A1DA"/>
                </a:gs>
                <a:gs pos="100000">
                  <a:schemeClr val="bg1">
                    <a:alpha val="0"/>
                  </a:schemeClr>
                </a:gs>
              </a:gsLst>
              <a:lin ang="10800000" scaled="0"/>
            </a:gradFill>
            <a:prstDash val="solid"/>
            <a:round/>
            <a:headEnd type="none" w="med" len="med"/>
            <a:tailEnd type="none" w="med" len="med"/>
          </a:ln>
          <a:effectLst/>
        </p:spPr>
        <p:txBody>
          <a:bodyPr/>
          <a:lstStyle/>
          <a:p>
            <a:pPr defTabSz="914400">
              <a:defRPr/>
            </a:pPr>
            <a:endParaRPr lang="en-US" sz="1400" b="1">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xit" presetSubtype="2" fill="hold" grpId="0" nodeType="withEffect">
                                  <p:stCondLst>
                                    <p:cond delay="400"/>
                                  </p:stCondLst>
                                  <p:childTnLst>
                                    <p:anim calcmode="lin" valueType="num">
                                      <p:cBhvr additive="base">
                                        <p:cTn id="10" dur="500"/>
                                        <p:tgtEl>
                                          <p:spTgt spid="6"/>
                                        </p:tgtEl>
                                        <p:attrNameLst>
                                          <p:attrName>ppt_x</p:attrName>
                                        </p:attrNameLst>
                                      </p:cBhvr>
                                      <p:tavLst>
                                        <p:tav tm="0">
                                          <p:val>
                                            <p:strVal val="ppt_x"/>
                                          </p:val>
                                        </p:tav>
                                        <p:tav tm="100000">
                                          <p:val>
                                            <p:strVal val="1+ppt_w/2"/>
                                          </p:val>
                                        </p:tav>
                                      </p:tavLst>
                                    </p:anim>
                                    <p:anim calcmode="lin" valueType="num">
                                      <p:cBhvr additive="base">
                                        <p:cTn id="11" dur="500"/>
                                        <p:tgtEl>
                                          <p:spTgt spid="6"/>
                                        </p:tgtEl>
                                        <p:attrNameLst>
                                          <p:attrName>ppt_y</p:attrName>
                                        </p:attrNameLst>
                                      </p:cBhvr>
                                      <p:tavLst>
                                        <p:tav tm="0">
                                          <p:val>
                                            <p:strVal val="ppt_y"/>
                                          </p:val>
                                        </p:tav>
                                        <p:tav tm="100000">
                                          <p:val>
                                            <p:strVal val="ppt_y"/>
                                          </p:val>
                                        </p:tav>
                                      </p:tavLst>
                                    </p:anim>
                                    <p:set>
                                      <p:cBhvr>
                                        <p:cTn id="12" dur="1" fill="hold">
                                          <p:stCondLst>
                                            <p:cond delay="499"/>
                                          </p:stCondLst>
                                        </p:cTn>
                                        <p:tgtEl>
                                          <p:spTgt spid="6"/>
                                        </p:tgtEl>
                                        <p:attrNameLst>
                                          <p:attrName>style.visibility</p:attrName>
                                        </p:attrNameLst>
                                      </p:cBhvr>
                                      <p:to>
                                        <p:strVal val="hidden"/>
                                      </p:to>
                                    </p:set>
                                  </p:childTnLst>
                                </p:cTn>
                              </p:par>
                              <p:par>
                                <p:cTn id="13" presetID="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xit" presetSubtype="8" fill="hold" nodeType="withEffect">
                                  <p:stCondLst>
                                    <p:cond delay="400"/>
                                  </p:stCondLst>
                                  <p:childTnLst>
                                    <p:anim calcmode="lin" valueType="num">
                                      <p:cBhvr additive="base">
                                        <p:cTn id="18" dur="500"/>
                                        <p:tgtEl>
                                          <p:spTgt spid="7"/>
                                        </p:tgtEl>
                                        <p:attrNameLst>
                                          <p:attrName>ppt_x</p:attrName>
                                        </p:attrNameLst>
                                      </p:cBhvr>
                                      <p:tavLst>
                                        <p:tav tm="0">
                                          <p:val>
                                            <p:strVal val="ppt_x"/>
                                          </p:val>
                                        </p:tav>
                                        <p:tav tm="100000">
                                          <p:val>
                                            <p:strVal val="0-ppt_w/2"/>
                                          </p:val>
                                        </p:tav>
                                      </p:tavLst>
                                    </p:anim>
                                    <p:anim calcmode="lin" valueType="num">
                                      <p:cBhvr additive="base">
                                        <p:cTn id="19" dur="500"/>
                                        <p:tgtEl>
                                          <p:spTgt spid="7"/>
                                        </p:tgtEl>
                                        <p:attrNameLst>
                                          <p:attrName>ppt_y</p:attrName>
                                        </p:attrNameLst>
                                      </p:cBhvr>
                                      <p:tavLst>
                                        <p:tav tm="0">
                                          <p:val>
                                            <p:strVal val="ppt_y"/>
                                          </p:val>
                                        </p:tav>
                                        <p:tav tm="100000">
                                          <p:val>
                                            <p:strVal val="ppt_y"/>
                                          </p:val>
                                        </p:tav>
                                      </p:tavLst>
                                    </p:anim>
                                    <p:set>
                                      <p:cBhvr>
                                        <p:cTn id="20" dur="1" fill="hold">
                                          <p:stCondLst>
                                            <p:cond delay="499"/>
                                          </p:stCondLst>
                                        </p:cTn>
                                        <p:tgtEl>
                                          <p:spTgt spid="7"/>
                                        </p:tgtEl>
                                        <p:attrNameLst>
                                          <p:attrName>style.visibility</p:attrName>
                                        </p:attrNameLst>
                                      </p:cBhvr>
                                      <p:to>
                                        <p:strVal val="hidden"/>
                                      </p:to>
                                    </p:set>
                                  </p:childTnLst>
                                </p:cTn>
                              </p:par>
                              <p:par>
                                <p:cTn id="21" presetID="10" presetClass="entr" presetSubtype="0" fill="hold" grpId="0" nodeType="withEffect">
                                  <p:stCondLst>
                                    <p:cond delay="4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40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Microsoft Research culture</a:t>
            </a:r>
            <a:endParaRPr/>
          </a:p>
        </p:txBody>
      </p:sp>
      <p:sp>
        <p:nvSpPr>
          <p:cNvPr id="26626" name="Content Placeholder 3"/>
          <p:cNvSpPr>
            <a:spLocks noGrp="1"/>
          </p:cNvSpPr>
          <p:nvPr>
            <p:ph idx="1"/>
          </p:nvPr>
        </p:nvSpPr>
        <p:spPr>
          <a:xfrm>
            <a:off x="508000" y="2001838"/>
            <a:ext cx="11010900" cy="3692525"/>
          </a:xfrm>
        </p:spPr>
        <p:txBody>
          <a:bodyPr/>
          <a:lstStyle/>
          <a:p>
            <a:pPr>
              <a:lnSpc>
                <a:spcPct val="100000"/>
              </a:lnSpc>
              <a:spcBef>
                <a:spcPts val="1200"/>
              </a:spcBef>
              <a:spcAft>
                <a:spcPts val="1200"/>
              </a:spcAft>
            </a:pPr>
            <a:r>
              <a:rPr lang="en-US" sz="3000" smtClean="0"/>
              <a:t>Investments in basic research are an important part of innovation at Microsoft</a:t>
            </a:r>
          </a:p>
          <a:p>
            <a:pPr>
              <a:lnSpc>
                <a:spcPct val="100000"/>
              </a:lnSpc>
              <a:spcBef>
                <a:spcPts val="1200"/>
              </a:spcBef>
              <a:spcAft>
                <a:spcPts val="1200"/>
              </a:spcAft>
            </a:pPr>
            <a:r>
              <a:rPr lang="en-US" sz="3000" smtClean="0"/>
              <a:t>Prestigious Sr. Researchers </a:t>
            </a:r>
            <a:r>
              <a:rPr lang="en-US" sz="3000" i="1" smtClean="0"/>
              <a:t>and </a:t>
            </a:r>
            <a:r>
              <a:rPr lang="en-US" sz="3000" smtClean="0"/>
              <a:t>a new generation of Leaders</a:t>
            </a:r>
          </a:p>
          <a:p>
            <a:pPr>
              <a:lnSpc>
                <a:spcPct val="100000"/>
              </a:lnSpc>
              <a:spcBef>
                <a:spcPts val="1200"/>
              </a:spcBef>
              <a:spcAft>
                <a:spcPts val="1200"/>
              </a:spcAft>
            </a:pPr>
            <a:r>
              <a:rPr lang="en-US" sz="3000" smtClean="0"/>
              <a:t>Nearly all products and services from Microsoft include technologies from MSR</a:t>
            </a:r>
          </a:p>
          <a:p>
            <a:pPr>
              <a:lnSpc>
                <a:spcPct val="100000"/>
              </a:lnSpc>
              <a:spcBef>
                <a:spcPts val="1200"/>
              </a:spcBef>
              <a:spcAft>
                <a:spcPts val="1200"/>
              </a:spcAft>
            </a:pPr>
            <a:r>
              <a:rPr lang="en-US" sz="3000" smtClean="0"/>
              <a:t>MSR incubations have spawn new products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Microsoft Office RoundTable</a:t>
            </a:r>
            <a:endParaRPr/>
          </a:p>
        </p:txBody>
      </p:sp>
      <p:pic>
        <p:nvPicPr>
          <p:cNvPr id="28674" name="Picture 2" descr="roundtable.pn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923925" y="2100263"/>
            <a:ext cx="2630488" cy="3603625"/>
          </a:xfrm>
          <a:prstGeom prst="rect">
            <a:avLst/>
          </a:prstGeom>
          <a:noFill/>
          <a:ln w="9525">
            <a:noFill/>
            <a:miter lim="800000"/>
            <a:headEnd/>
            <a:tailEnd/>
          </a:ln>
        </p:spPr>
      </p:pic>
      <p:pic>
        <p:nvPicPr>
          <p:cNvPr id="4" name="Picture 3" descr="RT_software2.jpg"/>
          <p:cNvPicPr>
            <a:picLocks noChangeAspect="1"/>
          </p:cNvPicPr>
          <p:nvPr/>
        </p:nvPicPr>
        <p:blipFill>
          <a:blip r:embed="rId4"/>
          <a:stretch>
            <a:fillRect/>
          </a:stretch>
        </p:blipFill>
        <p:spPr>
          <a:xfrm>
            <a:off x="4141788" y="1036638"/>
            <a:ext cx="6935787" cy="5386387"/>
          </a:xfrm>
          <a:prstGeom prst="rect">
            <a:avLst/>
          </a:prstGeom>
          <a:ln>
            <a:solidFill>
              <a:schemeClr val="tx1"/>
            </a:solidFill>
          </a:ln>
          <a:effectLst>
            <a:outerShdw blurRad="152400" dist="889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Microsoft ResponsePoint</a:t>
            </a:r>
            <a:endParaRPr/>
          </a:p>
        </p:txBody>
      </p:sp>
      <p:pic>
        <p:nvPicPr>
          <p:cNvPr id="30722" name="Picture 2" descr="Microsoft Response Point"/>
          <p:cNvPicPr>
            <a:picLocks noChangeAspect="1" noChangeArrowheads="1"/>
          </p:cNvPicPr>
          <p:nvPr/>
        </p:nvPicPr>
        <p:blipFill>
          <a:blip r:embed="rId3"/>
          <a:srcRect/>
          <a:stretch>
            <a:fillRect/>
          </a:stretch>
        </p:blipFill>
        <p:spPr bwMode="auto">
          <a:xfrm>
            <a:off x="2090738" y="1404938"/>
            <a:ext cx="7686675" cy="1676400"/>
          </a:xfrm>
          <a:prstGeom prst="rect">
            <a:avLst/>
          </a:prstGeom>
          <a:noFill/>
          <a:ln w="9525">
            <a:noFill/>
            <a:miter lim="800000"/>
            <a:headEnd/>
            <a:tailEnd/>
          </a:ln>
        </p:spPr>
      </p:pic>
      <p:sp>
        <p:nvSpPr>
          <p:cNvPr id="30723" name="TextBox 7"/>
          <p:cNvSpPr txBox="1">
            <a:spLocks noChangeArrowheads="1"/>
          </p:cNvSpPr>
          <p:nvPr/>
        </p:nvSpPr>
        <p:spPr bwMode="auto">
          <a:xfrm>
            <a:off x="2525713" y="5900738"/>
            <a:ext cx="850900" cy="368300"/>
          </a:xfrm>
          <a:prstGeom prst="rect">
            <a:avLst/>
          </a:prstGeom>
          <a:noFill/>
          <a:ln w="9525">
            <a:noFill/>
            <a:miter lim="800000"/>
            <a:headEnd/>
            <a:tailEnd/>
          </a:ln>
        </p:spPr>
        <p:txBody>
          <a:bodyPr wrap="none">
            <a:spAutoFit/>
          </a:bodyPr>
          <a:lstStyle/>
          <a:p>
            <a:r>
              <a:rPr lang="en-US">
                <a:solidFill>
                  <a:srgbClr val="002060"/>
                </a:solidFill>
              </a:rPr>
              <a:t>D-Link</a:t>
            </a:r>
          </a:p>
        </p:txBody>
      </p:sp>
      <p:sp>
        <p:nvSpPr>
          <p:cNvPr id="30724" name="TextBox 8"/>
          <p:cNvSpPr txBox="1">
            <a:spLocks noChangeArrowheads="1"/>
          </p:cNvSpPr>
          <p:nvPr/>
        </p:nvSpPr>
        <p:spPr bwMode="auto">
          <a:xfrm>
            <a:off x="5345113" y="5291138"/>
            <a:ext cx="941387" cy="368300"/>
          </a:xfrm>
          <a:prstGeom prst="rect">
            <a:avLst/>
          </a:prstGeom>
          <a:noFill/>
          <a:ln w="9525">
            <a:noFill/>
            <a:miter lim="800000"/>
            <a:headEnd/>
            <a:tailEnd/>
          </a:ln>
        </p:spPr>
        <p:txBody>
          <a:bodyPr wrap="none">
            <a:spAutoFit/>
          </a:bodyPr>
          <a:lstStyle/>
          <a:p>
            <a:r>
              <a:rPr lang="en-US">
                <a:solidFill>
                  <a:srgbClr val="002060"/>
                </a:solidFill>
              </a:rPr>
              <a:t>Quanta</a:t>
            </a:r>
          </a:p>
        </p:txBody>
      </p:sp>
      <p:sp>
        <p:nvSpPr>
          <p:cNvPr id="30725" name="TextBox 9"/>
          <p:cNvSpPr txBox="1">
            <a:spLocks noChangeArrowheads="1"/>
          </p:cNvSpPr>
          <p:nvPr/>
        </p:nvSpPr>
        <p:spPr bwMode="auto">
          <a:xfrm>
            <a:off x="8545513" y="5976938"/>
            <a:ext cx="915987" cy="368300"/>
          </a:xfrm>
          <a:prstGeom prst="rect">
            <a:avLst/>
          </a:prstGeom>
          <a:noFill/>
          <a:ln w="9525">
            <a:noFill/>
            <a:miter lim="800000"/>
            <a:headEnd/>
            <a:tailEnd/>
          </a:ln>
        </p:spPr>
        <p:txBody>
          <a:bodyPr wrap="none">
            <a:spAutoFit/>
          </a:bodyPr>
          <a:lstStyle/>
          <a:p>
            <a:r>
              <a:rPr lang="en-US">
                <a:solidFill>
                  <a:srgbClr val="002060"/>
                </a:solidFill>
              </a:rPr>
              <a:t>Uniden</a:t>
            </a:r>
          </a:p>
        </p:txBody>
      </p:sp>
      <p:pic>
        <p:nvPicPr>
          <p:cNvPr id="30726" name="Picture 10" descr="d-link.png"/>
          <p:cNvPicPr>
            <a:picLocks noChangeAspect="1"/>
          </p:cNvPicPr>
          <p:nvPr/>
        </p:nvPicPr>
        <p:blipFill>
          <a:blip r:embed="rId4"/>
          <a:srcRect/>
          <a:stretch>
            <a:fillRect/>
          </a:stretch>
        </p:blipFill>
        <p:spPr bwMode="auto">
          <a:xfrm>
            <a:off x="2255838" y="3559175"/>
            <a:ext cx="1616075" cy="2189163"/>
          </a:xfrm>
          <a:prstGeom prst="rect">
            <a:avLst/>
          </a:prstGeom>
          <a:noFill/>
          <a:ln w="9525">
            <a:noFill/>
            <a:miter lim="800000"/>
            <a:headEnd/>
            <a:tailEnd/>
          </a:ln>
        </p:spPr>
      </p:pic>
      <p:pic>
        <p:nvPicPr>
          <p:cNvPr id="30727" name="Picture 11" descr="quanta.png"/>
          <p:cNvPicPr>
            <a:picLocks noChangeAspect="1"/>
          </p:cNvPicPr>
          <p:nvPr/>
        </p:nvPicPr>
        <p:blipFill>
          <a:blip r:embed="rId5"/>
          <a:srcRect/>
          <a:stretch>
            <a:fillRect/>
          </a:stretch>
        </p:blipFill>
        <p:spPr bwMode="auto">
          <a:xfrm>
            <a:off x="4776788" y="4238625"/>
            <a:ext cx="2352675" cy="922338"/>
          </a:xfrm>
          <a:prstGeom prst="rect">
            <a:avLst/>
          </a:prstGeom>
          <a:noFill/>
          <a:ln w="9525">
            <a:noFill/>
            <a:miter lim="800000"/>
            <a:headEnd/>
            <a:tailEnd/>
          </a:ln>
        </p:spPr>
      </p:pic>
      <p:pic>
        <p:nvPicPr>
          <p:cNvPr id="30728" name="Picture 12" descr="uniden.png"/>
          <p:cNvPicPr>
            <a:picLocks noChangeAspect="1"/>
          </p:cNvPicPr>
          <p:nvPr/>
        </p:nvPicPr>
        <p:blipFill>
          <a:blip r:embed="rId6"/>
          <a:srcRect/>
          <a:stretch>
            <a:fillRect/>
          </a:stretch>
        </p:blipFill>
        <p:spPr bwMode="auto">
          <a:xfrm>
            <a:off x="8143875" y="3756025"/>
            <a:ext cx="1541463" cy="21510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Microsoft Surface</a:t>
            </a:r>
            <a:endParaRPr/>
          </a:p>
        </p:txBody>
      </p:sp>
      <p:pic>
        <p:nvPicPr>
          <p:cNvPr id="32770" name="Picture 4" descr="surface.jpg"/>
          <p:cNvPicPr>
            <a:picLocks noChangeAspect="1"/>
          </p:cNvPicPr>
          <p:nvPr/>
        </p:nvPicPr>
        <p:blipFill>
          <a:blip r:embed="rId3"/>
          <a:srcRect/>
          <a:stretch>
            <a:fillRect/>
          </a:stretch>
        </p:blipFill>
        <p:spPr bwMode="auto">
          <a:xfrm>
            <a:off x="414338" y="3089275"/>
            <a:ext cx="4256087" cy="3268663"/>
          </a:xfrm>
          <a:prstGeom prst="rect">
            <a:avLst/>
          </a:prstGeom>
          <a:noFill/>
          <a:ln w="9525">
            <a:noFill/>
            <a:miter lim="800000"/>
            <a:headEnd/>
            <a:tailEnd/>
          </a:ln>
        </p:spPr>
      </p:pic>
      <p:pic>
        <p:nvPicPr>
          <p:cNvPr id="32771" name="Picture 6" descr="Surface007.jpg"/>
          <p:cNvPicPr>
            <a:picLocks noChangeAspect="1"/>
          </p:cNvPicPr>
          <p:nvPr/>
        </p:nvPicPr>
        <p:blipFill>
          <a:blip r:embed="rId4"/>
          <a:srcRect/>
          <a:stretch>
            <a:fillRect/>
          </a:stretch>
        </p:blipFill>
        <p:spPr bwMode="auto">
          <a:xfrm>
            <a:off x="4759325" y="1393825"/>
            <a:ext cx="2903538" cy="2209800"/>
          </a:xfrm>
          <a:prstGeom prst="rect">
            <a:avLst/>
          </a:prstGeom>
          <a:noFill/>
          <a:ln w="9525">
            <a:noFill/>
            <a:miter lim="800000"/>
            <a:headEnd/>
            <a:tailEnd/>
          </a:ln>
        </p:spPr>
      </p:pic>
      <p:pic>
        <p:nvPicPr>
          <p:cNvPr id="32772" name="Content Placeholder 4" descr="Surface002.jpg"/>
          <p:cNvPicPr>
            <a:picLocks noGrp="1" noChangeAspect="1"/>
          </p:cNvPicPr>
          <p:nvPr>
            <p:ph sz="half" idx="4294967295"/>
          </p:nvPr>
        </p:nvPicPr>
        <p:blipFill>
          <a:blip r:embed="rId5"/>
          <a:srcRect/>
          <a:stretch>
            <a:fillRect/>
          </a:stretch>
        </p:blipFill>
        <p:spPr>
          <a:xfrm>
            <a:off x="5276850" y="3905250"/>
            <a:ext cx="3024188" cy="2025650"/>
          </a:xfrm>
        </p:spPr>
      </p:pic>
      <p:pic>
        <p:nvPicPr>
          <p:cNvPr id="32773" name="Picture 8" descr="table1.jpg"/>
          <p:cNvPicPr>
            <a:picLocks noChangeAspect="1"/>
          </p:cNvPicPr>
          <p:nvPr/>
        </p:nvPicPr>
        <p:blipFill>
          <a:blip r:embed="rId6"/>
          <a:srcRect/>
          <a:stretch>
            <a:fillRect/>
          </a:stretch>
        </p:blipFill>
        <p:spPr bwMode="auto">
          <a:xfrm>
            <a:off x="7972425" y="1752600"/>
            <a:ext cx="2171700" cy="1612900"/>
          </a:xfrm>
          <a:prstGeom prst="rect">
            <a:avLst/>
          </a:prstGeom>
          <a:noFill/>
          <a:ln w="9525">
            <a:noFill/>
            <a:miter lim="800000"/>
            <a:headEnd/>
            <a:tailEnd/>
          </a:ln>
        </p:spPr>
      </p:pic>
      <p:pic>
        <p:nvPicPr>
          <p:cNvPr id="32774" name="Picture 9" descr="table2.jpg"/>
          <p:cNvPicPr>
            <a:picLocks noChangeAspect="1"/>
          </p:cNvPicPr>
          <p:nvPr/>
        </p:nvPicPr>
        <p:blipFill>
          <a:blip r:embed="rId7"/>
          <a:srcRect/>
          <a:stretch>
            <a:fillRect/>
          </a:stretch>
        </p:blipFill>
        <p:spPr bwMode="auto">
          <a:xfrm>
            <a:off x="8639175" y="3668713"/>
            <a:ext cx="2159000" cy="16129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2" name="Rectangle 4"/>
          <p:cNvSpPr>
            <a:spLocks noGrp="1" noChangeArrowheads="1"/>
          </p:cNvSpPr>
          <p:nvPr>
            <p:ph type="title"/>
          </p:nvPr>
        </p:nvSpPr>
        <p:spPr>
          <a:xfrm>
            <a:off x="515938" y="228600"/>
            <a:ext cx="11164887" cy="664797"/>
          </a:xfrm>
        </p:spPr>
        <p:txBody>
          <a:bodyPr/>
          <a:lstStyle/>
          <a:p>
            <a:pPr>
              <a:defRPr/>
            </a:pPr>
            <a:r>
              <a:rPr smtClean="0"/>
              <a:t>MSR: Organizing </a:t>
            </a:r>
            <a:r>
              <a:t>for </a:t>
            </a:r>
            <a:r>
              <a:rPr smtClean="0"/>
              <a:t>Innovation</a:t>
            </a:r>
            <a:endParaRPr/>
          </a:p>
        </p:txBody>
      </p:sp>
      <p:sp>
        <p:nvSpPr>
          <p:cNvPr id="34818" name="Content Placeholder 3"/>
          <p:cNvSpPr>
            <a:spLocks noGrp="1"/>
          </p:cNvSpPr>
          <p:nvPr>
            <p:ph idx="1"/>
          </p:nvPr>
        </p:nvSpPr>
        <p:spPr>
          <a:xfrm>
            <a:off x="508000" y="1585913"/>
            <a:ext cx="11172825" cy="4586287"/>
          </a:xfrm>
        </p:spPr>
        <p:txBody>
          <a:bodyPr/>
          <a:lstStyle/>
          <a:p>
            <a:r>
              <a:rPr lang="en-US" sz="2800" smtClean="0"/>
              <a:t>University organizational model</a:t>
            </a:r>
          </a:p>
          <a:p>
            <a:pPr lvl="1"/>
            <a:r>
              <a:rPr lang="en-US" sz="2400" smtClean="0"/>
              <a:t>Flat structure, critical-mass groups</a:t>
            </a:r>
          </a:p>
          <a:p>
            <a:pPr lvl="1"/>
            <a:r>
              <a:rPr lang="en-US" sz="2400" smtClean="0"/>
              <a:t>Over 30 Research groups in Redmond, over 60 worldwide</a:t>
            </a:r>
          </a:p>
          <a:p>
            <a:pPr lvl="2"/>
            <a:r>
              <a:rPr lang="en-US" sz="2200" smtClean="0">
                <a:solidFill>
                  <a:srgbClr val="0070C0"/>
                </a:solidFill>
              </a:rPr>
              <a:t>From classic groups…</a:t>
            </a:r>
          </a:p>
          <a:p>
            <a:pPr lvl="3"/>
            <a:r>
              <a:rPr lang="en-US" sz="2200" smtClean="0"/>
              <a:t>Databases, Operating Systems, Graphics, Visual Media, Natural Language, Speech, Security, HCI, Networking, …</a:t>
            </a:r>
          </a:p>
          <a:p>
            <a:pPr lvl="2"/>
            <a:r>
              <a:rPr lang="en-US" sz="2200" smtClean="0">
                <a:solidFill>
                  <a:srgbClr val="0070C0"/>
                </a:solidFill>
              </a:rPr>
              <a:t>To new kinds:</a:t>
            </a:r>
          </a:p>
          <a:p>
            <a:pPr lvl="3"/>
            <a:r>
              <a:rPr lang="en-US" sz="2200" smtClean="0"/>
              <a:t>Sensor Networks, Human Interaction in Programming, Personalized Search, Knowledge Tools, Machine Translation, Computer Architecture.</a:t>
            </a:r>
          </a:p>
          <a:p>
            <a:r>
              <a:rPr lang="en-US" sz="2800" smtClean="0"/>
              <a:t>Empowered researchers</a:t>
            </a:r>
          </a:p>
          <a:p>
            <a:pPr lvl="1"/>
            <a:r>
              <a:rPr lang="en-US" sz="2400" smtClean="0"/>
              <a:t>Receive legal training for better understanding and managing of IP</a:t>
            </a:r>
          </a:p>
          <a:p>
            <a:pPr lvl="1"/>
            <a:r>
              <a:rPr lang="en-US" sz="2400" smtClean="0"/>
              <a:t>Make decisions on papers and patents</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Research Groups in MSR R</a:t>
            </a:r>
            <a:r>
              <a:rPr smtClean="0"/>
              <a:t>e</a:t>
            </a:r>
            <a:r>
              <a:rPr smtClean="0"/>
              <a:t>dmond</a:t>
            </a:r>
            <a:endParaRPr/>
          </a:p>
        </p:txBody>
      </p:sp>
      <p:sp>
        <p:nvSpPr>
          <p:cNvPr id="36866" name="Content Placeholder 2"/>
          <p:cNvSpPr>
            <a:spLocks noGrp="1"/>
          </p:cNvSpPr>
          <p:nvPr>
            <p:ph idx="1"/>
          </p:nvPr>
        </p:nvSpPr>
        <p:spPr>
          <a:xfrm>
            <a:off x="606425" y="1300163"/>
            <a:ext cx="5357813" cy="5108575"/>
          </a:xfrm>
        </p:spPr>
        <p:txBody>
          <a:bodyPr/>
          <a:lstStyle/>
          <a:p>
            <a:pPr>
              <a:spcBef>
                <a:spcPts val="300"/>
              </a:spcBef>
            </a:pPr>
            <a:r>
              <a:rPr lang="en-US" sz="2200" smtClean="0"/>
              <a:t>Speech and Signal Processing</a:t>
            </a:r>
          </a:p>
          <a:p>
            <a:pPr>
              <a:spcBef>
                <a:spcPts val="300"/>
              </a:spcBef>
            </a:pPr>
            <a:r>
              <a:rPr lang="en-US" sz="2200" smtClean="0"/>
              <a:t>Communication/Collaboration Systems</a:t>
            </a:r>
          </a:p>
          <a:p>
            <a:pPr>
              <a:spcBef>
                <a:spcPts val="300"/>
              </a:spcBef>
            </a:pPr>
            <a:r>
              <a:rPr lang="en-US" sz="2200" smtClean="0"/>
              <a:t>Natural Language Processing</a:t>
            </a:r>
          </a:p>
          <a:p>
            <a:pPr>
              <a:spcBef>
                <a:spcPts val="300"/>
              </a:spcBef>
            </a:pPr>
            <a:r>
              <a:rPr lang="en-US" sz="2200" smtClean="0">
                <a:solidFill>
                  <a:srgbClr val="0070C0"/>
                </a:solidFill>
              </a:rPr>
              <a:t>Machine Translation</a:t>
            </a:r>
          </a:p>
          <a:p>
            <a:pPr>
              <a:spcBef>
                <a:spcPts val="300"/>
              </a:spcBef>
            </a:pPr>
            <a:r>
              <a:rPr lang="en-US" sz="2200" smtClean="0"/>
              <a:t>Interactive Visual Media</a:t>
            </a:r>
          </a:p>
          <a:p>
            <a:pPr>
              <a:spcBef>
                <a:spcPts val="300"/>
              </a:spcBef>
            </a:pPr>
            <a:r>
              <a:rPr lang="en-US" sz="2200" smtClean="0"/>
              <a:t>Sensor Networks</a:t>
            </a:r>
          </a:p>
          <a:p>
            <a:pPr>
              <a:spcBef>
                <a:spcPts val="300"/>
              </a:spcBef>
            </a:pPr>
            <a:r>
              <a:rPr lang="en-US" sz="2200" smtClean="0"/>
              <a:t>Human-Computer Interaction</a:t>
            </a:r>
          </a:p>
          <a:p>
            <a:pPr>
              <a:spcBef>
                <a:spcPts val="300"/>
              </a:spcBef>
            </a:pPr>
            <a:r>
              <a:rPr lang="en-US" sz="2200" smtClean="0"/>
              <a:t>Social Computing</a:t>
            </a:r>
          </a:p>
          <a:p>
            <a:pPr>
              <a:spcBef>
                <a:spcPts val="300"/>
              </a:spcBef>
            </a:pPr>
            <a:r>
              <a:rPr lang="en-US" sz="2200" smtClean="0">
                <a:solidFill>
                  <a:srgbClr val="0070C0"/>
                </a:solidFill>
              </a:rPr>
              <a:t>Computer Architecture</a:t>
            </a:r>
          </a:p>
          <a:p>
            <a:pPr>
              <a:spcBef>
                <a:spcPts val="300"/>
              </a:spcBef>
            </a:pPr>
            <a:r>
              <a:rPr lang="en-US" sz="2200" smtClean="0"/>
              <a:t>Adaptive Systems &amp; Interaction</a:t>
            </a:r>
          </a:p>
          <a:p>
            <a:pPr>
              <a:spcBef>
                <a:spcPts val="300"/>
              </a:spcBef>
            </a:pPr>
            <a:r>
              <a:rPr lang="en-US" sz="2200" smtClean="0"/>
              <a:t>Hardware</a:t>
            </a:r>
          </a:p>
          <a:p>
            <a:pPr>
              <a:spcBef>
                <a:spcPts val="300"/>
              </a:spcBef>
            </a:pPr>
            <a:r>
              <a:rPr lang="en-US" sz="2200" smtClean="0"/>
              <a:t>Cyber Security &amp; Sys Management</a:t>
            </a:r>
          </a:p>
          <a:p>
            <a:pPr>
              <a:spcBef>
                <a:spcPts val="300"/>
              </a:spcBef>
            </a:pPr>
            <a:r>
              <a:rPr lang="en-US" sz="2200" smtClean="0"/>
              <a:t>Distributed Sys &amp; Security</a:t>
            </a:r>
          </a:p>
          <a:p>
            <a:pPr>
              <a:spcBef>
                <a:spcPts val="300"/>
              </a:spcBef>
            </a:pPr>
            <a:r>
              <a:rPr lang="en-US" sz="2200" smtClean="0"/>
              <a:t>Foundations of Software Engineering</a:t>
            </a:r>
          </a:p>
          <a:p>
            <a:pPr>
              <a:spcBef>
                <a:spcPts val="300"/>
              </a:spcBef>
            </a:pPr>
            <a:r>
              <a:rPr lang="en-US" sz="2200" smtClean="0"/>
              <a:t>Program Testing and Verification</a:t>
            </a:r>
          </a:p>
        </p:txBody>
      </p:sp>
      <p:sp>
        <p:nvSpPr>
          <p:cNvPr id="4" name="Content Placeholder 2"/>
          <p:cNvSpPr txBox="1">
            <a:spLocks/>
          </p:cNvSpPr>
          <p:nvPr/>
        </p:nvSpPr>
        <p:spPr bwMode="auto">
          <a:xfrm>
            <a:off x="6189663" y="1311275"/>
            <a:ext cx="5441950" cy="5110163"/>
          </a:xfrm>
          <a:prstGeom prst="rect">
            <a:avLst/>
          </a:prstGeom>
          <a:noFill/>
          <a:ln w="9525">
            <a:noFill/>
            <a:miter lim="800000"/>
            <a:headEnd/>
            <a:tailEnd/>
          </a:ln>
        </p:spPr>
        <p:txBody>
          <a:bodyPr lIns="0" tIns="0" rIns="0" bIns="0">
            <a:spAutoFit/>
          </a:bodyPr>
          <a:lstStyle/>
          <a:p>
            <a:pPr marL="396875" indent="-396875">
              <a:lnSpc>
                <a:spcPct val="90000"/>
              </a:lnSpc>
              <a:spcBef>
                <a:spcPts val="300"/>
              </a:spcBef>
              <a:buSzPct val="85000"/>
              <a:buFontTx/>
              <a:buBlip>
                <a:blip r:embed="rId3"/>
              </a:buBlip>
              <a:defRPr/>
            </a:pPr>
            <a:r>
              <a:rPr lang="en-US" sz="2200" dirty="0">
                <a:solidFill>
                  <a:schemeClr val="bg1"/>
                </a:solidFill>
                <a:latin typeface="+mn-lt"/>
              </a:rPr>
              <a:t>Computer Systems and Networks</a:t>
            </a:r>
          </a:p>
          <a:p>
            <a:pPr marL="396875" indent="-396875">
              <a:lnSpc>
                <a:spcPct val="90000"/>
              </a:lnSpc>
              <a:spcBef>
                <a:spcPts val="300"/>
              </a:spcBef>
              <a:buSzPct val="85000"/>
              <a:buFontTx/>
              <a:buBlip>
                <a:blip r:embed="rId3"/>
              </a:buBlip>
              <a:defRPr/>
            </a:pPr>
            <a:r>
              <a:rPr lang="en-US" sz="2200" dirty="0">
                <a:solidFill>
                  <a:schemeClr val="bg1"/>
                </a:solidFill>
                <a:latin typeface="+mn-lt"/>
              </a:rPr>
              <a:t>Math Theory and Algorithms</a:t>
            </a:r>
          </a:p>
          <a:p>
            <a:pPr marL="396875" indent="-396875">
              <a:lnSpc>
                <a:spcPct val="90000"/>
              </a:lnSpc>
              <a:spcBef>
                <a:spcPts val="300"/>
              </a:spcBef>
              <a:buSzPct val="85000"/>
              <a:buFontTx/>
              <a:buBlip>
                <a:blip r:embed="rId3"/>
              </a:buBlip>
              <a:defRPr/>
            </a:pPr>
            <a:r>
              <a:rPr lang="en-US" sz="2200" dirty="0">
                <a:solidFill>
                  <a:schemeClr val="bg1"/>
                </a:solidFill>
                <a:latin typeface="+mn-lt"/>
              </a:rPr>
              <a:t>Text Mining &amp; Search</a:t>
            </a:r>
          </a:p>
          <a:p>
            <a:pPr marL="396875" indent="-396875">
              <a:lnSpc>
                <a:spcPct val="90000"/>
              </a:lnSpc>
              <a:spcBef>
                <a:spcPts val="300"/>
              </a:spcBef>
              <a:buSzPct val="85000"/>
              <a:buFontTx/>
              <a:buBlip>
                <a:blip r:embed="rId3"/>
              </a:buBlip>
              <a:defRPr/>
            </a:pPr>
            <a:r>
              <a:rPr lang="en-US" sz="2200" dirty="0">
                <a:solidFill>
                  <a:srgbClr val="0070C0"/>
                </a:solidFill>
                <a:latin typeface="+mn-lt"/>
              </a:rPr>
              <a:t>Personalized Search &amp; Info Retrieval</a:t>
            </a:r>
          </a:p>
          <a:p>
            <a:pPr marL="396875" indent="-396875">
              <a:lnSpc>
                <a:spcPct val="90000"/>
              </a:lnSpc>
              <a:spcBef>
                <a:spcPts val="300"/>
              </a:spcBef>
              <a:buSzPct val="85000"/>
              <a:buFontTx/>
              <a:buBlip>
                <a:blip r:embed="rId3"/>
              </a:buBlip>
              <a:defRPr/>
            </a:pPr>
            <a:r>
              <a:rPr lang="en-US" sz="2200" dirty="0">
                <a:solidFill>
                  <a:schemeClr val="bg1"/>
                </a:solidFill>
                <a:latin typeface="+mn-lt"/>
              </a:rPr>
              <a:t>Graphics</a:t>
            </a:r>
          </a:p>
          <a:p>
            <a:pPr marL="396875" indent="-396875">
              <a:lnSpc>
                <a:spcPct val="90000"/>
              </a:lnSpc>
              <a:spcBef>
                <a:spcPts val="300"/>
              </a:spcBef>
              <a:buSzPct val="85000"/>
              <a:buFontTx/>
              <a:buBlip>
                <a:blip r:embed="rId3"/>
              </a:buBlip>
              <a:defRPr/>
            </a:pPr>
            <a:r>
              <a:rPr lang="en-US" sz="2200" dirty="0">
                <a:solidFill>
                  <a:schemeClr val="bg1"/>
                </a:solidFill>
                <a:latin typeface="+mn-lt"/>
              </a:rPr>
              <a:t>Machine Learning &amp; Statistics</a:t>
            </a:r>
          </a:p>
          <a:p>
            <a:pPr marL="396875" indent="-396875">
              <a:lnSpc>
                <a:spcPct val="90000"/>
              </a:lnSpc>
              <a:spcBef>
                <a:spcPts val="300"/>
              </a:spcBef>
              <a:buSzPct val="85000"/>
              <a:buFontTx/>
              <a:buBlip>
                <a:blip r:embed="rId3"/>
              </a:buBlip>
              <a:defRPr/>
            </a:pPr>
            <a:r>
              <a:rPr lang="en-US" sz="2200" dirty="0">
                <a:solidFill>
                  <a:srgbClr val="0070C0"/>
                </a:solidFill>
                <a:latin typeface="+mn-lt"/>
              </a:rPr>
              <a:t>Knowledge Tools</a:t>
            </a:r>
          </a:p>
          <a:p>
            <a:pPr marL="396875" indent="-396875">
              <a:lnSpc>
                <a:spcPct val="90000"/>
              </a:lnSpc>
              <a:spcBef>
                <a:spcPts val="300"/>
              </a:spcBef>
              <a:buSzPct val="85000"/>
              <a:buFontTx/>
              <a:buBlip>
                <a:blip r:embed="rId3"/>
              </a:buBlip>
              <a:defRPr/>
            </a:pPr>
            <a:r>
              <a:rPr lang="en-US" sz="2200" dirty="0">
                <a:solidFill>
                  <a:schemeClr val="bg1"/>
                </a:solidFill>
                <a:latin typeface="+mn-lt"/>
              </a:rPr>
              <a:t>Data Mining &amp; Exploration</a:t>
            </a:r>
          </a:p>
          <a:p>
            <a:pPr marL="396875" indent="-396875">
              <a:lnSpc>
                <a:spcPct val="90000"/>
              </a:lnSpc>
              <a:spcBef>
                <a:spcPts val="300"/>
              </a:spcBef>
              <a:buSzPct val="85000"/>
              <a:buFontTx/>
              <a:buBlip>
                <a:blip r:embed="rId3"/>
              </a:buBlip>
              <a:defRPr/>
            </a:pPr>
            <a:r>
              <a:rPr lang="en-US" sz="2200" dirty="0">
                <a:solidFill>
                  <a:schemeClr val="bg1"/>
                </a:solidFill>
                <a:latin typeface="+mn-lt"/>
              </a:rPr>
              <a:t>Databases</a:t>
            </a:r>
          </a:p>
          <a:p>
            <a:pPr marL="396875" indent="-396875">
              <a:lnSpc>
                <a:spcPct val="90000"/>
              </a:lnSpc>
              <a:spcBef>
                <a:spcPts val="300"/>
              </a:spcBef>
              <a:buSzPct val="85000"/>
              <a:buFontTx/>
              <a:buBlip>
                <a:blip r:embed="rId3"/>
              </a:buBlip>
              <a:defRPr/>
            </a:pPr>
            <a:r>
              <a:rPr lang="en-US" sz="2200" dirty="0">
                <a:solidFill>
                  <a:schemeClr val="bg1"/>
                </a:solidFill>
                <a:latin typeface="+mn-lt"/>
              </a:rPr>
              <a:t>Cryptography</a:t>
            </a:r>
          </a:p>
          <a:p>
            <a:pPr marL="396875" indent="-396875">
              <a:lnSpc>
                <a:spcPct val="90000"/>
              </a:lnSpc>
              <a:spcBef>
                <a:spcPts val="300"/>
              </a:spcBef>
              <a:buSzPct val="85000"/>
              <a:buFontTx/>
              <a:buBlip>
                <a:blip r:embed="rId3"/>
              </a:buBlip>
              <a:defRPr/>
            </a:pPr>
            <a:r>
              <a:rPr lang="en-US" sz="2200" dirty="0">
                <a:solidFill>
                  <a:schemeClr val="bg1"/>
                </a:solidFill>
                <a:latin typeface="+mn-lt"/>
              </a:rPr>
              <a:t>Software Design &amp; Implementation</a:t>
            </a:r>
          </a:p>
          <a:p>
            <a:pPr marL="396875" indent="-396875">
              <a:lnSpc>
                <a:spcPct val="90000"/>
              </a:lnSpc>
              <a:spcBef>
                <a:spcPts val="300"/>
              </a:spcBef>
              <a:buSzPct val="85000"/>
              <a:buFontTx/>
              <a:buBlip>
                <a:blip r:embed="rId3"/>
              </a:buBlip>
              <a:defRPr/>
            </a:pPr>
            <a:r>
              <a:rPr lang="en-US" sz="2200" dirty="0">
                <a:solidFill>
                  <a:schemeClr val="bg1"/>
                </a:solidFill>
                <a:latin typeface="+mn-lt"/>
              </a:rPr>
              <a:t>Operating Systems</a:t>
            </a:r>
          </a:p>
          <a:p>
            <a:pPr marL="396875" indent="-396875">
              <a:lnSpc>
                <a:spcPct val="90000"/>
              </a:lnSpc>
              <a:spcBef>
                <a:spcPts val="300"/>
              </a:spcBef>
              <a:buSzPct val="85000"/>
              <a:buFontTx/>
              <a:buBlip>
                <a:blip r:embed="rId3"/>
              </a:buBlip>
              <a:defRPr/>
            </a:pPr>
            <a:r>
              <a:rPr lang="en-US" sz="2200" dirty="0">
                <a:solidFill>
                  <a:srgbClr val="0070C0"/>
                </a:solidFill>
                <a:latin typeface="+mn-lt"/>
              </a:rPr>
              <a:t>Human Interaction in Programming</a:t>
            </a:r>
          </a:p>
          <a:p>
            <a:pPr marL="396875" indent="-396875">
              <a:lnSpc>
                <a:spcPct val="90000"/>
              </a:lnSpc>
              <a:spcBef>
                <a:spcPts val="300"/>
              </a:spcBef>
              <a:buSzPct val="85000"/>
              <a:buFontTx/>
              <a:buBlip>
                <a:blip r:embed="rId3"/>
              </a:buBlip>
              <a:defRPr/>
            </a:pPr>
            <a:r>
              <a:rPr lang="en-US" sz="2200" dirty="0">
                <a:solidFill>
                  <a:schemeClr val="bg1"/>
                </a:solidFill>
                <a:latin typeface="+mn-lt"/>
              </a:rPr>
              <a:t>Programming Languages and Analysis</a:t>
            </a:r>
          </a:p>
          <a:p>
            <a:pPr marL="396875" indent="-396875">
              <a:lnSpc>
                <a:spcPct val="90000"/>
              </a:lnSpc>
              <a:spcBef>
                <a:spcPts val="300"/>
              </a:spcBef>
              <a:buSzPct val="85000"/>
              <a:buFontTx/>
              <a:buBlip>
                <a:blip r:embed="rId3"/>
              </a:buBlip>
              <a:defRPr/>
            </a:pPr>
            <a:r>
              <a:rPr lang="en-US" sz="2200" dirty="0">
                <a:solidFill>
                  <a:schemeClr val="bg1"/>
                </a:solidFill>
                <a:latin typeface="+mn-lt"/>
              </a:rPr>
              <a:t>Programming Languages and Methods</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2" name="Rectangle 4"/>
          <p:cNvSpPr>
            <a:spLocks noGrp="1" noChangeArrowheads="1"/>
          </p:cNvSpPr>
          <p:nvPr>
            <p:ph type="title"/>
          </p:nvPr>
        </p:nvSpPr>
        <p:spPr>
          <a:xfrm>
            <a:off x="515938" y="228600"/>
            <a:ext cx="11164887" cy="664797"/>
          </a:xfrm>
        </p:spPr>
        <p:txBody>
          <a:bodyPr/>
          <a:lstStyle/>
          <a:p>
            <a:pPr>
              <a:defRPr/>
            </a:pPr>
            <a:r>
              <a:rPr smtClean="0"/>
              <a:t>MSR:</a:t>
            </a:r>
            <a:r>
              <a:rPr/>
              <a:t> </a:t>
            </a:r>
            <a:r>
              <a:rPr smtClean="0"/>
              <a:t>Strong ties to University R</a:t>
            </a:r>
            <a:r>
              <a:rPr smtClean="0"/>
              <a:t>e</a:t>
            </a:r>
            <a:r>
              <a:rPr smtClean="0"/>
              <a:t>search</a:t>
            </a:r>
            <a:endParaRPr/>
          </a:p>
        </p:txBody>
      </p:sp>
      <p:sp>
        <p:nvSpPr>
          <p:cNvPr id="38914" name="Content Placeholder 3"/>
          <p:cNvSpPr>
            <a:spLocks noGrp="1"/>
          </p:cNvSpPr>
          <p:nvPr>
            <p:ph idx="1"/>
          </p:nvPr>
        </p:nvSpPr>
        <p:spPr>
          <a:xfrm>
            <a:off x="508000" y="1592263"/>
            <a:ext cx="11172825" cy="4592637"/>
          </a:xfrm>
        </p:spPr>
        <p:txBody>
          <a:bodyPr/>
          <a:lstStyle/>
          <a:p>
            <a:pPr>
              <a:spcBef>
                <a:spcPts val="600"/>
              </a:spcBef>
            </a:pPr>
            <a:r>
              <a:rPr lang="en-US" sz="2800" smtClean="0"/>
              <a:t>Open research environment</a:t>
            </a:r>
          </a:p>
          <a:p>
            <a:pPr lvl="1">
              <a:spcBef>
                <a:spcPts val="600"/>
              </a:spcBef>
            </a:pPr>
            <a:r>
              <a:rPr lang="en-US" sz="2400" smtClean="0"/>
              <a:t>Aggressive publication of results in peer-reviewed literature</a:t>
            </a:r>
          </a:p>
          <a:p>
            <a:pPr lvl="1">
              <a:spcBef>
                <a:spcPts val="600"/>
              </a:spcBef>
            </a:pPr>
            <a:r>
              <a:rPr lang="en-US" sz="2400" smtClean="0"/>
              <a:t>Frequent visitors, daily seminars</a:t>
            </a:r>
          </a:p>
          <a:p>
            <a:pPr lvl="1">
              <a:spcBef>
                <a:spcPts val="600"/>
              </a:spcBef>
            </a:pPr>
            <a:r>
              <a:rPr lang="en-US" sz="2400" smtClean="0"/>
              <a:t>Many software packages available for download</a:t>
            </a:r>
          </a:p>
          <a:p>
            <a:pPr lvl="2">
              <a:spcBef>
                <a:spcPts val="600"/>
              </a:spcBef>
            </a:pPr>
            <a:r>
              <a:rPr lang="en-US" smtClean="0"/>
              <a:t>Toolkits for Networking, Robotics, Mesh Networks, Singularity, …</a:t>
            </a:r>
          </a:p>
          <a:p>
            <a:pPr>
              <a:spcBef>
                <a:spcPts val="600"/>
              </a:spcBef>
            </a:pPr>
            <a:r>
              <a:rPr lang="en-US" sz="2800" smtClean="0"/>
              <a:t>Academic programs</a:t>
            </a:r>
          </a:p>
          <a:p>
            <a:pPr lvl="1">
              <a:spcBef>
                <a:spcPts val="600"/>
              </a:spcBef>
            </a:pPr>
            <a:r>
              <a:rPr lang="en-US" sz="2400" smtClean="0"/>
              <a:t>Nearly 15% of basic research budget directly invested in Universities</a:t>
            </a:r>
          </a:p>
          <a:p>
            <a:pPr lvl="2">
              <a:spcBef>
                <a:spcPts val="600"/>
              </a:spcBef>
            </a:pPr>
            <a:r>
              <a:rPr lang="en-US" smtClean="0"/>
              <a:t>Lab grants, research grants, fellowships, etc.</a:t>
            </a:r>
          </a:p>
          <a:p>
            <a:pPr lvl="2">
              <a:spcBef>
                <a:spcPts val="600"/>
              </a:spcBef>
            </a:pPr>
            <a:r>
              <a:rPr lang="en-US" smtClean="0"/>
              <a:t>Faculty Summit, MSR Summits in Europe, Latin America, …</a:t>
            </a:r>
          </a:p>
          <a:p>
            <a:pPr lvl="1">
              <a:spcBef>
                <a:spcPts val="600"/>
              </a:spcBef>
            </a:pPr>
            <a:r>
              <a:rPr lang="en-US" sz="2400" smtClean="0"/>
              <a:t>Hundreds of interns and visitors (in Redmond, over 300 in 2008)</a:t>
            </a:r>
          </a:p>
          <a:p>
            <a:pPr>
              <a:spcBef>
                <a:spcPts val="600"/>
              </a:spcBef>
            </a:pPr>
            <a:r>
              <a:rPr lang="en-US" sz="2800" smtClean="0">
                <a:solidFill>
                  <a:srgbClr val="0070C0"/>
                </a:solidFill>
              </a:rPr>
              <a:t>http://research.microsoft.com/ur</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descr="C:\Program Files\Microsoft Resource DVD Artwork\DVD_ART\BoxShots_Logos\MICROSOFT\Microsoft logo with new tagline black.png"/>
          <p:cNvPicPr>
            <a:picLocks noChangeAspect="1" noChangeArrowheads="1"/>
          </p:cNvPicPr>
          <p:nvPr/>
        </p:nvPicPr>
        <p:blipFill>
          <a:blip r:embed="rId3"/>
          <a:srcRect/>
          <a:stretch>
            <a:fillRect/>
          </a:stretch>
        </p:blipFill>
        <p:spPr bwMode="auto">
          <a:xfrm>
            <a:off x="3021013" y="2762250"/>
            <a:ext cx="6146800" cy="1333500"/>
          </a:xfrm>
          <a:prstGeom prst="rect">
            <a:avLst/>
          </a:prstGeom>
          <a:noFill/>
          <a:ln w="9525">
            <a:noFill/>
            <a:miter lim="800000"/>
            <a:headEnd/>
            <a:tailEnd/>
          </a:ln>
        </p:spPr>
      </p:pic>
      <p:sp>
        <p:nvSpPr>
          <p:cNvPr id="73730" name="Text Box 3"/>
          <p:cNvSpPr txBox="1">
            <a:spLocks noChangeArrowheads="1"/>
          </p:cNvSpPr>
          <p:nvPr/>
        </p:nvSpPr>
        <p:spPr bwMode="blackWhite">
          <a:xfrm>
            <a:off x="508000" y="6083300"/>
            <a:ext cx="11172825" cy="41592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sz="700">
                <a:solidFill>
                  <a:schemeClr val="bg1"/>
                </a:solidFill>
                <a:latin typeface="Segoe" pitchFamily="34" charset="0"/>
                <a:cs typeface="Arial" charset="0"/>
              </a:rPr>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8363" y="1905000"/>
            <a:ext cx="10504487" cy="1524000"/>
          </a:xfrm>
        </p:spPr>
        <p:txBody>
          <a:bodyPr/>
          <a:lstStyle/>
          <a:p>
            <a:pPr>
              <a:defRPr/>
            </a:pPr>
            <a:r>
              <a:rPr smtClean="0"/>
              <a:t>Research Momentum</a:t>
            </a:r>
            <a:r>
              <a:rPr sz="4800" smtClean="0"/>
              <a:t/>
            </a:r>
            <a:br>
              <a:rPr sz="4800" smtClean="0"/>
            </a:br>
            <a:r>
              <a:rPr sz="4000" smtClean="0"/>
              <a:t>Latest Technologies From Microsoft Research</a:t>
            </a:r>
            <a:endParaRPr sz="4000"/>
          </a:p>
        </p:txBody>
      </p:sp>
      <p:sp>
        <p:nvSpPr>
          <p:cNvPr id="3" name="Subtitle 2"/>
          <p:cNvSpPr>
            <a:spLocks noGrp="1"/>
          </p:cNvSpPr>
          <p:nvPr>
            <p:ph type="subTitle" idx="1"/>
          </p:nvPr>
        </p:nvSpPr>
        <p:spPr>
          <a:xfrm>
            <a:off x="973138" y="3913663"/>
            <a:ext cx="10239375" cy="461962"/>
          </a:xfrm>
        </p:spPr>
        <p:txBody>
          <a:bodyPr rtlCol="0"/>
          <a:lstStyle/>
          <a:p>
            <a:pPr defTabSz="914363" fontAlgn="auto">
              <a:spcAft>
                <a:spcPts val="0"/>
              </a:spcAft>
              <a:defRPr/>
            </a:pPr>
            <a:r>
              <a:rPr lang="en-US" sz="3600" dirty="0" smtClean="0">
                <a:gradFill>
                  <a:gsLst>
                    <a:gs pos="28000">
                      <a:schemeClr val="accent2">
                        <a:lumMod val="75000"/>
                      </a:schemeClr>
                    </a:gs>
                    <a:gs pos="68000">
                      <a:schemeClr val="accent2">
                        <a:lumMod val="75000"/>
                      </a:schemeClr>
                    </a:gs>
                  </a:gsLst>
                  <a:lin ang="5400000" scaled="1"/>
                </a:gradFill>
              </a:rPr>
              <a:t>Rico Malvar</a:t>
            </a:r>
          </a:p>
          <a:p>
            <a:pPr defTabSz="914363" fontAlgn="auto">
              <a:spcAft>
                <a:spcPts val="0"/>
              </a:spcAft>
              <a:defRPr/>
            </a:pPr>
            <a:r>
              <a:rPr lang="en-US" dirty="0" smtClean="0">
                <a:gradFill>
                  <a:gsLst>
                    <a:gs pos="28000">
                      <a:schemeClr val="accent2">
                        <a:lumMod val="75000"/>
                      </a:schemeClr>
                    </a:gs>
                    <a:gs pos="68000">
                      <a:schemeClr val="accent2">
                        <a:lumMod val="75000"/>
                      </a:schemeClr>
                    </a:gs>
                  </a:gsLst>
                  <a:lin ang="5400000" scaled="1"/>
                </a:gradFill>
              </a:rPr>
              <a:t>Distinguished Engineer and Managing Director</a:t>
            </a:r>
          </a:p>
          <a:p>
            <a:pPr defTabSz="914363" fontAlgn="auto">
              <a:spcAft>
                <a:spcPts val="0"/>
              </a:spcAft>
              <a:defRPr/>
            </a:pPr>
            <a:r>
              <a:rPr lang="en-US" dirty="0" smtClean="0">
                <a:gradFill>
                  <a:gsLst>
                    <a:gs pos="28000">
                      <a:schemeClr val="accent2">
                        <a:lumMod val="75000"/>
                      </a:schemeClr>
                    </a:gs>
                    <a:gs pos="68000">
                      <a:schemeClr val="accent2">
                        <a:lumMod val="75000"/>
                      </a:schemeClr>
                    </a:gs>
                  </a:gsLst>
                  <a:lin ang="5400000" scaled="1"/>
                </a:gradFill>
              </a:rPr>
              <a:t>Microsoft Research Redmond</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smtClean="0"/>
              <a:t>Contents</a:t>
            </a:r>
            <a:endParaRPr/>
          </a:p>
        </p:txBody>
      </p:sp>
      <p:sp>
        <p:nvSpPr>
          <p:cNvPr id="14338" name="Text Placeholder 7"/>
          <p:cNvSpPr>
            <a:spLocks noGrp="1"/>
          </p:cNvSpPr>
          <p:nvPr>
            <p:ph idx="1"/>
          </p:nvPr>
        </p:nvSpPr>
        <p:spPr>
          <a:xfrm>
            <a:off x="508000" y="1608138"/>
            <a:ext cx="11172825" cy="4359275"/>
          </a:xfrm>
        </p:spPr>
        <p:txBody>
          <a:bodyPr/>
          <a:lstStyle/>
          <a:p>
            <a:r>
              <a:rPr lang="en-US" sz="3600" smtClean="0"/>
              <a:t>Overview of MSR</a:t>
            </a:r>
          </a:p>
          <a:p>
            <a:pPr lvl="1"/>
            <a:r>
              <a:rPr lang="en-US" sz="3200" smtClean="0"/>
              <a:t>Motivation</a:t>
            </a:r>
          </a:p>
          <a:p>
            <a:pPr lvl="1"/>
            <a:r>
              <a:rPr lang="en-US" sz="3200" smtClean="0"/>
              <a:t>MSR mission &amp; culture</a:t>
            </a:r>
          </a:p>
          <a:p>
            <a:pPr lvl="1"/>
            <a:r>
              <a:rPr lang="en-US" sz="3200" smtClean="0"/>
              <a:t>Interactions with academia</a:t>
            </a:r>
          </a:p>
          <a:p>
            <a:r>
              <a:rPr lang="en-US" sz="3600" smtClean="0"/>
              <a:t>Demonstration of New Technologies</a:t>
            </a:r>
          </a:p>
          <a:p>
            <a:pPr lvl="1"/>
            <a:r>
              <a:rPr lang="en-US" sz="3200" smtClean="0"/>
              <a:t>Telepresence Station – Zhengyou Zhang</a:t>
            </a:r>
          </a:p>
          <a:p>
            <a:pPr lvl="1"/>
            <a:r>
              <a:rPr lang="en-US" sz="3200" smtClean="0"/>
              <a:t>Situated Interaction – Dan Bohus</a:t>
            </a:r>
          </a:p>
          <a:p>
            <a:pPr lvl="1"/>
            <a:r>
              <a:rPr lang="en-US" sz="3200" smtClean="0"/>
              <a:t>InkSeine – Ken Hinckley</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2"/>
          <p:cNvSpPr txBox="1">
            <a:spLocks noChangeArrowheads="1"/>
          </p:cNvSpPr>
          <p:nvPr/>
        </p:nvSpPr>
        <p:spPr bwMode="auto">
          <a:xfrm>
            <a:off x="855663" y="5724525"/>
            <a:ext cx="1517650" cy="646113"/>
          </a:xfrm>
          <a:prstGeom prst="rect">
            <a:avLst/>
          </a:prstGeom>
          <a:noFill/>
          <a:ln w="12700">
            <a:noFill/>
            <a:miter lim="800000"/>
            <a:headEnd/>
            <a:tailEnd/>
          </a:ln>
        </p:spPr>
        <p:txBody>
          <a:bodyPr wrap="none">
            <a:spAutoFit/>
          </a:bodyPr>
          <a:lstStyle/>
          <a:p>
            <a:pPr algn="ctr"/>
            <a:r>
              <a:rPr lang="en-US"/>
              <a:t>portable</a:t>
            </a:r>
          </a:p>
          <a:p>
            <a:pPr algn="ctr"/>
            <a:r>
              <a:rPr lang="en-US"/>
              <a:t>media center</a:t>
            </a:r>
          </a:p>
        </p:txBody>
      </p:sp>
      <p:sp>
        <p:nvSpPr>
          <p:cNvPr id="47" name="Title 46"/>
          <p:cNvSpPr>
            <a:spLocks noGrp="1"/>
          </p:cNvSpPr>
          <p:nvPr>
            <p:ph type="title"/>
          </p:nvPr>
        </p:nvSpPr>
        <p:spPr/>
        <p:txBody>
          <a:bodyPr/>
          <a:lstStyle/>
          <a:p>
            <a:pPr>
              <a:defRPr/>
            </a:pPr>
            <a:r>
              <a:rPr smtClean="0"/>
              <a:t>From The Old Personal Computer To…</a:t>
            </a:r>
            <a:endParaRPr/>
          </a:p>
        </p:txBody>
      </p:sp>
      <p:grpSp>
        <p:nvGrpSpPr>
          <p:cNvPr id="2" name="Group 30"/>
          <p:cNvGrpSpPr>
            <a:grpSpLocks/>
          </p:cNvGrpSpPr>
          <p:nvPr/>
        </p:nvGrpSpPr>
        <p:grpSpPr bwMode="auto">
          <a:xfrm>
            <a:off x="1947863" y="3514725"/>
            <a:ext cx="1247775" cy="1371600"/>
            <a:chOff x="451244" y="1598883"/>
            <a:chExt cx="1249060" cy="1371313"/>
          </a:xfrm>
        </p:grpSpPr>
        <p:pic>
          <p:nvPicPr>
            <p:cNvPr id="48" name="Picture 3" descr="pocketpc"/>
            <p:cNvPicPr>
              <a:picLocks noChangeAspect="1" noChangeArrowheads="1"/>
            </p:cNvPicPr>
            <p:nvPr/>
          </p:nvPicPr>
          <p:blipFill>
            <a:blip r:embed="rId3"/>
            <a:srcRect/>
            <a:stretch>
              <a:fillRect/>
            </a:stretch>
          </p:blipFill>
          <p:spPr bwMode="auto">
            <a:xfrm>
              <a:off x="702327" y="1598883"/>
              <a:ext cx="866078" cy="988806"/>
            </a:xfrm>
            <a:prstGeom prst="rect">
              <a:avLst/>
            </a:prstGeom>
            <a:effectLst>
              <a:outerShdw blurRad="635000" sx="102000" sy="102000" algn="ctr" rotWithShape="0">
                <a:prstClr val="black"/>
              </a:outerShdw>
            </a:effectLst>
          </p:spPr>
        </p:pic>
        <p:sp>
          <p:nvSpPr>
            <p:cNvPr id="54" name="Text Box 10"/>
            <p:cNvSpPr txBox="1">
              <a:spLocks noChangeArrowheads="1"/>
            </p:cNvSpPr>
            <p:nvPr/>
          </p:nvSpPr>
          <p:spPr bwMode="auto">
            <a:xfrm>
              <a:off x="451244" y="2600386"/>
              <a:ext cx="1249060" cy="369810"/>
            </a:xfrm>
            <a:prstGeom prst="rect">
              <a:avLst/>
            </a:prstGeom>
            <a:noFill/>
            <a:ln w="12700">
              <a:noFill/>
              <a:miter lim="800000"/>
              <a:headEnd/>
              <a:tailEnd/>
            </a:ln>
            <a:effectLst/>
          </p:spPr>
          <p:txBody>
            <a:bodyPr wrap="none">
              <a:spAutoFit/>
            </a:bodyPr>
            <a:lstStyle/>
            <a:p>
              <a:pPr algn="ctr">
                <a:defRPr/>
              </a:pPr>
              <a:r>
                <a:rPr lang="en-US" dirty="0">
                  <a:solidFill>
                    <a:schemeClr val="accent2">
                      <a:lumMod val="75000"/>
                    </a:schemeClr>
                  </a:solidFill>
                  <a:latin typeface="Arial" pitchFamily="34" charset="0"/>
                </a:rPr>
                <a:t>pocket PC</a:t>
              </a:r>
            </a:p>
          </p:txBody>
        </p:sp>
      </p:grpSp>
      <p:grpSp>
        <p:nvGrpSpPr>
          <p:cNvPr id="3" name="Group 38"/>
          <p:cNvGrpSpPr>
            <a:grpSpLocks/>
          </p:cNvGrpSpPr>
          <p:nvPr/>
        </p:nvGrpSpPr>
        <p:grpSpPr bwMode="auto">
          <a:xfrm>
            <a:off x="7993063" y="1533525"/>
            <a:ext cx="1258887" cy="2306638"/>
            <a:chOff x="7992718" y="1533871"/>
            <a:chExt cx="1259938" cy="2306273"/>
          </a:xfrm>
        </p:grpSpPr>
        <p:pic>
          <p:nvPicPr>
            <p:cNvPr id="51" name="Picture 6" descr="xbox360"/>
            <p:cNvPicPr>
              <a:picLocks noChangeAspect="1" noChangeArrowheads="1"/>
            </p:cNvPicPr>
            <p:nvPr/>
          </p:nvPicPr>
          <p:blipFill>
            <a:blip r:embed="rId4"/>
            <a:srcRect/>
            <a:stretch>
              <a:fillRect/>
            </a:stretch>
          </p:blipFill>
          <p:spPr bwMode="auto">
            <a:xfrm>
              <a:off x="8010195" y="1533871"/>
              <a:ext cx="1242461" cy="1884065"/>
            </a:xfrm>
            <a:prstGeom prst="rect">
              <a:avLst/>
            </a:prstGeom>
            <a:effectLst>
              <a:outerShdw blurRad="635000" sx="102000" sy="102000" algn="ctr" rotWithShape="0">
                <a:prstClr val="black"/>
              </a:outerShdw>
            </a:effectLst>
          </p:spPr>
        </p:pic>
        <p:sp>
          <p:nvSpPr>
            <p:cNvPr id="61" name="Text Box 17"/>
            <p:cNvSpPr txBox="1">
              <a:spLocks noChangeArrowheads="1"/>
            </p:cNvSpPr>
            <p:nvPr/>
          </p:nvSpPr>
          <p:spPr bwMode="auto">
            <a:xfrm>
              <a:off x="7992718" y="3470315"/>
              <a:ext cx="1159843" cy="369829"/>
            </a:xfrm>
            <a:prstGeom prst="rect">
              <a:avLst/>
            </a:prstGeom>
            <a:noFill/>
            <a:ln w="12700">
              <a:noFill/>
              <a:miter lim="800000"/>
              <a:headEnd/>
              <a:tailEnd/>
            </a:ln>
            <a:effectLst/>
          </p:spPr>
          <p:txBody>
            <a:bodyPr wrap="none">
              <a:spAutoFit/>
            </a:bodyPr>
            <a:lstStyle/>
            <a:p>
              <a:pPr algn="ctr">
                <a:defRPr/>
              </a:pPr>
              <a:r>
                <a:rPr lang="en-US" dirty="0">
                  <a:solidFill>
                    <a:schemeClr val="accent2">
                      <a:lumMod val="75000"/>
                    </a:schemeClr>
                  </a:solidFill>
                  <a:latin typeface="Arial" pitchFamily="34" charset="0"/>
                </a:rPr>
                <a:t>Xbox 360</a:t>
              </a:r>
            </a:p>
          </p:txBody>
        </p:sp>
      </p:grpSp>
      <p:grpSp>
        <p:nvGrpSpPr>
          <p:cNvPr id="4" name="Group 31"/>
          <p:cNvGrpSpPr>
            <a:grpSpLocks/>
          </p:cNvGrpSpPr>
          <p:nvPr/>
        </p:nvGrpSpPr>
        <p:grpSpPr bwMode="auto">
          <a:xfrm>
            <a:off x="9488488" y="4975225"/>
            <a:ext cx="2292350" cy="1339850"/>
            <a:chOff x="845084" y="3057204"/>
            <a:chExt cx="2292350" cy="1339232"/>
          </a:xfrm>
        </p:grpSpPr>
        <p:pic>
          <p:nvPicPr>
            <p:cNvPr id="49" name="Picture 4" descr="cablebox"/>
            <p:cNvPicPr>
              <a:picLocks noChangeAspect="1" noChangeArrowheads="1"/>
            </p:cNvPicPr>
            <p:nvPr/>
          </p:nvPicPr>
          <p:blipFill>
            <a:blip r:embed="rId5"/>
            <a:srcRect/>
            <a:stretch>
              <a:fillRect/>
            </a:stretch>
          </p:blipFill>
          <p:spPr bwMode="auto">
            <a:xfrm>
              <a:off x="845084" y="3057204"/>
              <a:ext cx="2292350" cy="928260"/>
            </a:xfrm>
            <a:prstGeom prst="rect">
              <a:avLst/>
            </a:prstGeom>
            <a:effectLst>
              <a:outerShdw blurRad="635000" sx="102000" sy="102000" algn="ctr" rotWithShape="0">
                <a:prstClr val="black"/>
              </a:outerShdw>
            </a:effectLst>
          </p:spPr>
        </p:pic>
        <p:sp>
          <p:nvSpPr>
            <p:cNvPr id="63" name="Text Box 19"/>
            <p:cNvSpPr txBox="1">
              <a:spLocks noChangeArrowheads="1"/>
            </p:cNvSpPr>
            <p:nvPr/>
          </p:nvSpPr>
          <p:spPr bwMode="auto">
            <a:xfrm>
              <a:off x="1157821" y="4026720"/>
              <a:ext cx="1527175" cy="369716"/>
            </a:xfrm>
            <a:prstGeom prst="rect">
              <a:avLst/>
            </a:prstGeom>
            <a:noFill/>
            <a:ln w="12700">
              <a:noFill/>
              <a:miter lim="800000"/>
              <a:headEnd/>
              <a:tailEnd/>
            </a:ln>
            <a:effectLst/>
          </p:spPr>
          <p:txBody>
            <a:bodyPr wrap="none">
              <a:spAutoFit/>
            </a:bodyPr>
            <a:lstStyle/>
            <a:p>
              <a:pPr algn="ctr">
                <a:defRPr/>
              </a:pPr>
              <a:r>
                <a:rPr lang="en-US" dirty="0">
                  <a:solidFill>
                    <a:schemeClr val="accent2">
                      <a:lumMod val="75000"/>
                    </a:schemeClr>
                  </a:solidFill>
                  <a:latin typeface="Arial" pitchFamily="34" charset="0"/>
                </a:rPr>
                <a:t>cable TV box</a:t>
              </a:r>
            </a:p>
          </p:txBody>
        </p:sp>
      </p:grpSp>
      <p:grpSp>
        <p:nvGrpSpPr>
          <p:cNvPr id="5" name="Group 36"/>
          <p:cNvGrpSpPr>
            <a:grpSpLocks/>
          </p:cNvGrpSpPr>
          <p:nvPr/>
        </p:nvGrpSpPr>
        <p:grpSpPr bwMode="auto">
          <a:xfrm>
            <a:off x="5570538" y="3521075"/>
            <a:ext cx="1870075" cy="2940050"/>
            <a:chOff x="5412428" y="3398108"/>
            <a:chExt cx="1871017" cy="2940907"/>
          </a:xfrm>
        </p:grpSpPr>
        <p:sp>
          <p:nvSpPr>
            <p:cNvPr id="77" name="Text Box 14"/>
            <p:cNvSpPr txBox="1">
              <a:spLocks noChangeArrowheads="1"/>
            </p:cNvSpPr>
            <p:nvPr/>
          </p:nvSpPr>
          <p:spPr bwMode="auto">
            <a:xfrm>
              <a:off x="5757089" y="5969020"/>
              <a:ext cx="1416763" cy="369995"/>
            </a:xfrm>
            <a:prstGeom prst="rect">
              <a:avLst/>
            </a:prstGeom>
            <a:noFill/>
            <a:ln w="12700">
              <a:noFill/>
              <a:miter lim="800000"/>
              <a:headEnd/>
              <a:tailEnd/>
            </a:ln>
            <a:effectLst/>
          </p:spPr>
          <p:txBody>
            <a:bodyPr wrap="none">
              <a:spAutoFit/>
            </a:bodyPr>
            <a:lstStyle/>
            <a:p>
              <a:pPr algn="ctr">
                <a:defRPr/>
              </a:pPr>
              <a:r>
                <a:rPr lang="en-US" dirty="0">
                  <a:solidFill>
                    <a:schemeClr val="accent2">
                      <a:lumMod val="75000"/>
                    </a:schemeClr>
                  </a:solidFill>
                  <a:latin typeface="Arial" pitchFamily="34" charset="0"/>
                </a:rPr>
                <a:t>RoundTable</a:t>
              </a:r>
              <a:endParaRPr lang="en-US" dirty="0">
                <a:solidFill>
                  <a:schemeClr val="accent2">
                    <a:lumMod val="75000"/>
                  </a:schemeClr>
                </a:solidFill>
                <a:latin typeface="Arial" pitchFamily="34" charset="0"/>
              </a:endParaRPr>
            </a:p>
          </p:txBody>
        </p:sp>
        <p:pic>
          <p:nvPicPr>
            <p:cNvPr id="80" name="Picture 79" descr="Untitled-4.png"/>
            <p:cNvPicPr>
              <a:picLocks noChangeAspect="1"/>
            </p:cNvPicPr>
            <p:nvPr/>
          </p:nvPicPr>
          <p:blipFill>
            <a:blip r:embed="rId6"/>
            <a:stretch>
              <a:fillRect/>
            </a:stretch>
          </p:blipFill>
          <p:spPr>
            <a:xfrm>
              <a:off x="5412428" y="3398108"/>
              <a:ext cx="1871017" cy="2564560"/>
            </a:xfrm>
            <a:prstGeom prst="rect">
              <a:avLst/>
            </a:prstGeom>
            <a:effectLst>
              <a:outerShdw blurRad="635000" sx="102000" sy="102000" algn="ctr" rotWithShape="0">
                <a:prstClr val="black"/>
              </a:outerShdw>
            </a:effectLst>
          </p:spPr>
        </p:pic>
      </p:grpSp>
      <p:grpSp>
        <p:nvGrpSpPr>
          <p:cNvPr id="6" name="Group 29"/>
          <p:cNvGrpSpPr>
            <a:grpSpLocks/>
          </p:cNvGrpSpPr>
          <p:nvPr/>
        </p:nvGrpSpPr>
        <p:grpSpPr bwMode="auto">
          <a:xfrm>
            <a:off x="2744788" y="1350963"/>
            <a:ext cx="1606550" cy="1524000"/>
            <a:chOff x="2577436" y="1351506"/>
            <a:chExt cx="2052354" cy="1944817"/>
          </a:xfrm>
        </p:grpSpPr>
        <p:sp>
          <p:nvSpPr>
            <p:cNvPr id="66" name="Text Box 24"/>
            <p:cNvSpPr txBox="1">
              <a:spLocks noChangeArrowheads="1"/>
            </p:cNvSpPr>
            <p:nvPr/>
          </p:nvSpPr>
          <p:spPr bwMode="auto">
            <a:xfrm>
              <a:off x="3404867" y="2927618"/>
              <a:ext cx="709806" cy="368705"/>
            </a:xfrm>
            <a:prstGeom prst="rect">
              <a:avLst/>
            </a:prstGeom>
            <a:noFill/>
            <a:ln w="12700">
              <a:noFill/>
              <a:miter lim="800000"/>
              <a:headEnd/>
              <a:tailEnd/>
            </a:ln>
            <a:effectLst/>
          </p:spPr>
          <p:txBody>
            <a:bodyPr wrap="none">
              <a:spAutoFit/>
            </a:bodyPr>
            <a:lstStyle/>
            <a:p>
              <a:pPr algn="ctr">
                <a:defRPr/>
              </a:pPr>
              <a:r>
                <a:rPr lang="en-US" dirty="0">
                  <a:solidFill>
                    <a:schemeClr val="accent2">
                      <a:lumMod val="75000"/>
                    </a:schemeClr>
                  </a:solidFill>
                  <a:latin typeface="Arial" pitchFamily="34" charset="0"/>
                </a:rPr>
                <a:t>Zune</a:t>
              </a:r>
            </a:p>
          </p:txBody>
        </p:sp>
        <p:pic>
          <p:nvPicPr>
            <p:cNvPr id="1027" name="Picture 3" descr="C:\Program Files\Microsoft Resource DVD Artwork\DVD_ART\Artwork_Imagery\HARDWARE_IMAGERY\Photos - Microsoft Hardware\Zune\Zune brown front.png"/>
            <p:cNvPicPr>
              <a:picLocks noChangeAspect="1" noChangeArrowheads="1"/>
            </p:cNvPicPr>
            <p:nvPr/>
          </p:nvPicPr>
          <p:blipFill>
            <a:blip r:embed="rId7"/>
            <a:srcRect/>
            <a:stretch>
              <a:fillRect/>
            </a:stretch>
          </p:blipFill>
          <p:spPr bwMode="auto">
            <a:xfrm>
              <a:off x="2577436" y="2056502"/>
              <a:ext cx="1577798" cy="871116"/>
            </a:xfrm>
            <a:prstGeom prst="rect">
              <a:avLst/>
            </a:prstGeom>
            <a:effectLst>
              <a:outerShdw blurRad="635000" sx="102000" sy="102000" algn="ctr" rotWithShape="0">
                <a:prstClr val="black"/>
              </a:outerShdw>
            </a:effectLst>
          </p:spPr>
        </p:pic>
        <p:pic>
          <p:nvPicPr>
            <p:cNvPr id="1026" name="Picture 2" descr="C:\Program Files\Microsoft Resource DVD Artwork\DVD_ART\Artwork_Imagery\HARDWARE_IMAGERY\Photos - Microsoft Hardware\Zune\Zune white front.png"/>
            <p:cNvPicPr>
              <a:picLocks noChangeAspect="1" noChangeArrowheads="1"/>
            </p:cNvPicPr>
            <p:nvPr/>
          </p:nvPicPr>
          <p:blipFill>
            <a:blip r:embed="rId8"/>
            <a:srcRect/>
            <a:stretch>
              <a:fillRect/>
            </a:stretch>
          </p:blipFill>
          <p:spPr bwMode="auto">
            <a:xfrm>
              <a:off x="3844946" y="1351506"/>
              <a:ext cx="784844" cy="1412018"/>
            </a:xfrm>
            <a:prstGeom prst="rect">
              <a:avLst/>
            </a:prstGeom>
            <a:effectLst>
              <a:outerShdw blurRad="635000" sx="102000" sy="102000" algn="ctr" rotWithShape="0">
                <a:prstClr val="black"/>
              </a:outerShdw>
            </a:effectLst>
          </p:spPr>
        </p:pic>
      </p:grpSp>
      <p:grpSp>
        <p:nvGrpSpPr>
          <p:cNvPr id="7" name="Group 37"/>
          <p:cNvGrpSpPr>
            <a:grpSpLocks/>
          </p:cNvGrpSpPr>
          <p:nvPr/>
        </p:nvGrpSpPr>
        <p:grpSpPr bwMode="auto">
          <a:xfrm>
            <a:off x="7359650" y="4075113"/>
            <a:ext cx="2016125" cy="1665287"/>
            <a:chOff x="7533141" y="4343400"/>
            <a:chExt cx="2017259" cy="1663935"/>
          </a:xfrm>
        </p:grpSpPr>
        <p:sp>
          <p:nvSpPr>
            <p:cNvPr id="58" name="Text Box 14"/>
            <p:cNvSpPr txBox="1">
              <a:spLocks noChangeArrowheads="1"/>
            </p:cNvSpPr>
            <p:nvPr/>
          </p:nvSpPr>
          <p:spPr bwMode="auto">
            <a:xfrm>
              <a:off x="8027132" y="5637748"/>
              <a:ext cx="1134113" cy="369587"/>
            </a:xfrm>
            <a:prstGeom prst="rect">
              <a:avLst/>
            </a:prstGeom>
            <a:noFill/>
            <a:ln w="12700">
              <a:noFill/>
              <a:miter lim="800000"/>
              <a:headEnd/>
              <a:tailEnd/>
            </a:ln>
            <a:effectLst/>
          </p:spPr>
          <p:txBody>
            <a:bodyPr wrap="none">
              <a:spAutoFit/>
            </a:bodyPr>
            <a:lstStyle/>
            <a:p>
              <a:pPr algn="ctr">
                <a:defRPr/>
              </a:pPr>
              <a:r>
                <a:rPr lang="en-US" dirty="0">
                  <a:solidFill>
                    <a:schemeClr val="accent2">
                      <a:lumMod val="75000"/>
                    </a:schemeClr>
                  </a:solidFill>
                  <a:latin typeface="Arial" pitchFamily="34" charset="0"/>
                </a:rPr>
                <a:t>tablet PC</a:t>
              </a:r>
            </a:p>
          </p:txBody>
        </p:sp>
        <p:pic>
          <p:nvPicPr>
            <p:cNvPr id="1030" name="Picture 6" descr="C:\Program Files\Microsoft Resource DVD Artwork\DVD_ART\Artwork_Imagery\HARDWARE_IMAGERY\Photos - OEM Hardware\Tablet\Toshiba Satellite R10 26 tablet PC.png"/>
            <p:cNvPicPr>
              <a:picLocks noChangeAspect="1" noChangeArrowheads="1"/>
            </p:cNvPicPr>
            <p:nvPr/>
          </p:nvPicPr>
          <p:blipFill>
            <a:blip r:embed="rId9"/>
            <a:srcRect/>
            <a:stretch>
              <a:fillRect/>
            </a:stretch>
          </p:blipFill>
          <p:spPr bwMode="auto">
            <a:xfrm>
              <a:off x="7533141" y="4343400"/>
              <a:ext cx="2017259" cy="1176969"/>
            </a:xfrm>
            <a:prstGeom prst="rect">
              <a:avLst/>
            </a:prstGeom>
            <a:effectLst>
              <a:outerShdw blurRad="635000" sx="102000" sy="102000" algn="ctr" rotWithShape="0">
                <a:prstClr val="black"/>
              </a:outerShdw>
            </a:effectLst>
          </p:spPr>
        </p:pic>
      </p:grpSp>
      <p:grpSp>
        <p:nvGrpSpPr>
          <p:cNvPr id="8" name="Group 39"/>
          <p:cNvGrpSpPr>
            <a:grpSpLocks/>
          </p:cNvGrpSpPr>
          <p:nvPr/>
        </p:nvGrpSpPr>
        <p:grpSpPr bwMode="auto">
          <a:xfrm>
            <a:off x="9585325" y="1817688"/>
            <a:ext cx="2087563" cy="1816100"/>
            <a:chOff x="9584939" y="1817916"/>
            <a:chExt cx="2087949" cy="1815998"/>
          </a:xfrm>
        </p:grpSpPr>
        <p:sp>
          <p:nvSpPr>
            <p:cNvPr id="60" name="Text Box 16"/>
            <p:cNvSpPr txBox="1">
              <a:spLocks noChangeArrowheads="1"/>
            </p:cNvSpPr>
            <p:nvPr/>
          </p:nvSpPr>
          <p:spPr bwMode="auto">
            <a:xfrm>
              <a:off x="9584939" y="3264047"/>
              <a:ext cx="1903765" cy="369867"/>
            </a:xfrm>
            <a:prstGeom prst="rect">
              <a:avLst/>
            </a:prstGeom>
            <a:noFill/>
            <a:ln w="12700">
              <a:noFill/>
              <a:miter lim="800000"/>
              <a:headEnd/>
              <a:tailEnd/>
            </a:ln>
            <a:effectLst/>
          </p:spPr>
          <p:txBody>
            <a:bodyPr wrap="none">
              <a:spAutoFit/>
            </a:bodyPr>
            <a:lstStyle/>
            <a:p>
              <a:pPr algn="ctr">
                <a:defRPr/>
              </a:pPr>
              <a:r>
                <a:rPr lang="en-US" dirty="0">
                  <a:solidFill>
                    <a:schemeClr val="accent2">
                      <a:lumMod val="75000"/>
                    </a:schemeClr>
                  </a:solidFill>
                  <a:latin typeface="Arial" pitchFamily="34" charset="0"/>
                </a:rPr>
                <a:t>media center PC</a:t>
              </a:r>
            </a:p>
          </p:txBody>
        </p:sp>
        <p:pic>
          <p:nvPicPr>
            <p:cNvPr id="1031" name="Picture 7" descr="C:\Program Files\Microsoft Resource DVD Artwork\DVD_ART\Artwork_Imagery\HARDWARE_IMAGERY\Photos - OEM Hardware\Computer\XP Media Center Home Computer\Gateway Tower Media Center Computer.png"/>
            <p:cNvPicPr>
              <a:picLocks noChangeAspect="1" noChangeArrowheads="1"/>
            </p:cNvPicPr>
            <p:nvPr/>
          </p:nvPicPr>
          <p:blipFill>
            <a:blip r:embed="rId10"/>
            <a:srcRect/>
            <a:stretch>
              <a:fillRect/>
            </a:stretch>
          </p:blipFill>
          <p:spPr bwMode="auto">
            <a:xfrm>
              <a:off x="9632573" y="1817916"/>
              <a:ext cx="2040315" cy="1485817"/>
            </a:xfrm>
            <a:prstGeom prst="rect">
              <a:avLst/>
            </a:prstGeom>
            <a:effectLst>
              <a:outerShdw blurRad="635000" sx="102000" sy="102000" algn="ctr" rotWithShape="0">
                <a:prstClr val="black"/>
              </a:outerShdw>
            </a:effectLst>
          </p:spPr>
        </p:pic>
      </p:grpSp>
      <p:sp>
        <p:nvSpPr>
          <p:cNvPr id="57" name="Text Box 13"/>
          <p:cNvSpPr txBox="1">
            <a:spLocks noChangeArrowheads="1"/>
          </p:cNvSpPr>
          <p:nvPr/>
        </p:nvSpPr>
        <p:spPr bwMode="auto">
          <a:xfrm>
            <a:off x="4135438" y="4876800"/>
            <a:ext cx="1363662" cy="369888"/>
          </a:xfrm>
          <a:prstGeom prst="rect">
            <a:avLst/>
          </a:prstGeom>
          <a:noFill/>
          <a:ln w="12700">
            <a:noFill/>
            <a:miter lim="800000"/>
            <a:headEnd/>
            <a:tailEnd/>
          </a:ln>
          <a:effectLst/>
        </p:spPr>
        <p:txBody>
          <a:bodyPr>
            <a:spAutoFit/>
          </a:bodyPr>
          <a:lstStyle/>
          <a:p>
            <a:pPr algn="ctr">
              <a:defRPr/>
            </a:pPr>
            <a:r>
              <a:rPr lang="en-US" dirty="0">
                <a:solidFill>
                  <a:schemeClr val="accent2">
                    <a:lumMod val="75000"/>
                  </a:schemeClr>
                </a:solidFill>
                <a:latin typeface="Arial" pitchFamily="34" charset="0"/>
              </a:rPr>
              <a:t>Laptop PC</a:t>
            </a:r>
            <a:endParaRPr lang="en-US" dirty="0">
              <a:solidFill>
                <a:schemeClr val="accent2">
                  <a:lumMod val="75000"/>
                </a:schemeClr>
              </a:solidFill>
              <a:latin typeface="Arial" pitchFamily="34" charset="0"/>
            </a:endParaRPr>
          </a:p>
        </p:txBody>
      </p:sp>
      <p:grpSp>
        <p:nvGrpSpPr>
          <p:cNvPr id="11" name="Group 34"/>
          <p:cNvGrpSpPr>
            <a:grpSpLocks/>
          </p:cNvGrpSpPr>
          <p:nvPr/>
        </p:nvGrpSpPr>
        <p:grpSpPr bwMode="auto">
          <a:xfrm>
            <a:off x="2792413" y="4767263"/>
            <a:ext cx="1466850" cy="1782762"/>
            <a:chOff x="2520501" y="4615541"/>
            <a:chExt cx="1467068" cy="1782067"/>
          </a:xfrm>
        </p:grpSpPr>
        <p:sp>
          <p:nvSpPr>
            <p:cNvPr id="55" name="Text Box 11"/>
            <p:cNvSpPr txBox="1">
              <a:spLocks noChangeArrowheads="1"/>
            </p:cNvSpPr>
            <p:nvPr/>
          </p:nvSpPr>
          <p:spPr bwMode="auto">
            <a:xfrm>
              <a:off x="2520501" y="6027865"/>
              <a:ext cx="1467068" cy="369743"/>
            </a:xfrm>
            <a:prstGeom prst="rect">
              <a:avLst/>
            </a:prstGeom>
            <a:noFill/>
            <a:ln w="12700" algn="ctr">
              <a:noFill/>
              <a:miter lim="800000"/>
              <a:headEnd/>
              <a:tailEnd/>
            </a:ln>
            <a:effectLst/>
          </p:spPr>
          <p:txBody>
            <a:bodyPr wrap="none">
              <a:spAutoFit/>
            </a:bodyPr>
            <a:lstStyle/>
            <a:p>
              <a:pPr algn="ctr">
                <a:defRPr/>
              </a:pPr>
              <a:r>
                <a:rPr lang="en-US" dirty="0">
                  <a:solidFill>
                    <a:schemeClr val="accent2">
                      <a:lumMod val="75000"/>
                    </a:schemeClr>
                  </a:solidFill>
                  <a:latin typeface="Arial" pitchFamily="34" charset="0"/>
                </a:rPr>
                <a:t>smart phone</a:t>
              </a:r>
            </a:p>
          </p:txBody>
        </p:sp>
        <p:pic>
          <p:nvPicPr>
            <p:cNvPr id="1034" name="Picture 10" descr="C:\Program Files\Microsoft Resource DVD Artwork\DVD_ART\Artwork_Imagery\HARDWARE_IMAGERY\Photos - OEM Hardware\Mobility devices\Smartphone\HTC P3300 smartphone.png"/>
            <p:cNvPicPr>
              <a:picLocks noChangeAspect="1" noChangeArrowheads="1"/>
            </p:cNvPicPr>
            <p:nvPr/>
          </p:nvPicPr>
          <p:blipFill>
            <a:blip r:embed="rId11"/>
            <a:srcRect/>
            <a:stretch>
              <a:fillRect/>
            </a:stretch>
          </p:blipFill>
          <p:spPr bwMode="auto">
            <a:xfrm>
              <a:off x="2885680" y="4615541"/>
              <a:ext cx="704955" cy="1306003"/>
            </a:xfrm>
            <a:prstGeom prst="rect">
              <a:avLst/>
            </a:prstGeom>
            <a:effectLst>
              <a:outerShdw blurRad="635000" sx="102000" sy="102000" algn="ctr" rotWithShape="0">
                <a:prstClr val="black"/>
              </a:outerShdw>
            </a:effectLst>
          </p:spPr>
        </p:pic>
      </p:grpSp>
      <p:grpSp>
        <p:nvGrpSpPr>
          <p:cNvPr id="12" name="Group 33"/>
          <p:cNvGrpSpPr>
            <a:grpSpLocks/>
          </p:cNvGrpSpPr>
          <p:nvPr/>
        </p:nvGrpSpPr>
        <p:grpSpPr bwMode="auto">
          <a:xfrm>
            <a:off x="515938" y="4437063"/>
            <a:ext cx="1766887" cy="1738312"/>
            <a:chOff x="515938" y="4633686"/>
            <a:chExt cx="1767518" cy="1737732"/>
          </a:xfrm>
        </p:grpSpPr>
        <p:sp>
          <p:nvSpPr>
            <p:cNvPr id="56" name="Text Box 12"/>
            <p:cNvSpPr txBox="1">
              <a:spLocks noChangeArrowheads="1"/>
            </p:cNvSpPr>
            <p:nvPr/>
          </p:nvSpPr>
          <p:spPr bwMode="auto">
            <a:xfrm>
              <a:off x="765264" y="5725522"/>
              <a:ext cx="1518192" cy="645896"/>
            </a:xfrm>
            <a:prstGeom prst="rect">
              <a:avLst/>
            </a:prstGeom>
            <a:noFill/>
            <a:ln w="12700">
              <a:noFill/>
              <a:miter lim="800000"/>
              <a:headEnd/>
              <a:tailEnd/>
            </a:ln>
            <a:effectLst/>
          </p:spPr>
          <p:txBody>
            <a:bodyPr wrap="none">
              <a:spAutoFit/>
            </a:bodyPr>
            <a:lstStyle/>
            <a:p>
              <a:pPr algn="ctr">
                <a:defRPr/>
              </a:pPr>
              <a:r>
                <a:rPr lang="en-US" dirty="0">
                  <a:solidFill>
                    <a:schemeClr val="accent2">
                      <a:lumMod val="75000"/>
                    </a:schemeClr>
                  </a:solidFill>
                  <a:latin typeface="Arial" pitchFamily="34" charset="0"/>
                </a:rPr>
                <a:t>portable</a:t>
              </a:r>
            </a:p>
            <a:p>
              <a:pPr algn="ctr">
                <a:defRPr/>
              </a:pPr>
              <a:r>
                <a:rPr lang="en-US" dirty="0">
                  <a:solidFill>
                    <a:schemeClr val="accent2">
                      <a:lumMod val="75000"/>
                    </a:schemeClr>
                  </a:solidFill>
                  <a:latin typeface="Arial" pitchFamily="34" charset="0"/>
                </a:rPr>
                <a:t>media center</a:t>
              </a:r>
            </a:p>
          </p:txBody>
        </p:sp>
        <p:pic>
          <p:nvPicPr>
            <p:cNvPr id="1035" name="Picture 11" descr="C:\Program Files\Microsoft Resource DVD Artwork\DVD_ART\Artwork_Imagery\HARDWARE_IMAGERY\Photos - OEM Hardware\Portable Media Center\Iriver Portable Media Center INNO side angle left.png"/>
            <p:cNvPicPr>
              <a:picLocks noChangeAspect="1" noChangeArrowheads="1"/>
            </p:cNvPicPr>
            <p:nvPr/>
          </p:nvPicPr>
          <p:blipFill>
            <a:blip r:embed="rId12"/>
            <a:srcRect/>
            <a:stretch>
              <a:fillRect/>
            </a:stretch>
          </p:blipFill>
          <p:spPr bwMode="auto">
            <a:xfrm>
              <a:off x="515938" y="4633686"/>
              <a:ext cx="1562658" cy="1128335"/>
            </a:xfrm>
            <a:prstGeom prst="rect">
              <a:avLst/>
            </a:prstGeom>
            <a:effectLst>
              <a:outerShdw blurRad="635000" sx="102000" sy="102000" algn="ctr" rotWithShape="0">
                <a:prstClr val="black"/>
              </a:outerShdw>
            </a:effectLst>
          </p:spPr>
        </p:pic>
      </p:grpSp>
      <p:grpSp>
        <p:nvGrpSpPr>
          <p:cNvPr id="42" name="Group 41"/>
          <p:cNvGrpSpPr>
            <a:grpSpLocks/>
          </p:cNvGrpSpPr>
          <p:nvPr/>
        </p:nvGrpSpPr>
        <p:grpSpPr bwMode="auto">
          <a:xfrm>
            <a:off x="9204325" y="3608388"/>
            <a:ext cx="2538413" cy="1217612"/>
            <a:chOff x="4419599" y="1360992"/>
            <a:chExt cx="3247396" cy="1556379"/>
          </a:xfrm>
        </p:grpSpPr>
        <p:sp>
          <p:nvSpPr>
            <p:cNvPr id="69" name="Text Box 13"/>
            <p:cNvSpPr txBox="1">
              <a:spLocks noChangeArrowheads="1"/>
            </p:cNvSpPr>
            <p:nvPr/>
          </p:nvSpPr>
          <p:spPr bwMode="auto">
            <a:xfrm>
              <a:off x="6891194" y="1847995"/>
              <a:ext cx="775801" cy="558023"/>
            </a:xfrm>
            <a:prstGeom prst="rect">
              <a:avLst/>
            </a:prstGeom>
            <a:noFill/>
            <a:ln w="12700">
              <a:noFill/>
              <a:miter lim="800000"/>
              <a:headEnd/>
              <a:tailEnd/>
            </a:ln>
            <a:effectLst/>
          </p:spPr>
          <p:txBody>
            <a:bodyPr wrap="none">
              <a:spAutoFit/>
            </a:bodyPr>
            <a:lstStyle/>
            <a:p>
              <a:pPr>
                <a:defRPr/>
              </a:pPr>
              <a:r>
                <a:rPr lang="en-US" dirty="0">
                  <a:solidFill>
                    <a:schemeClr val="accent2">
                      <a:lumMod val="75000"/>
                    </a:schemeClr>
                  </a:solidFill>
                  <a:latin typeface="Arial" pitchFamily="34" charset="0"/>
                </a:rPr>
                <a:t>IP</a:t>
              </a:r>
              <a:br>
                <a:rPr lang="en-US" dirty="0">
                  <a:solidFill>
                    <a:schemeClr val="accent2">
                      <a:lumMod val="75000"/>
                    </a:schemeClr>
                  </a:solidFill>
                  <a:latin typeface="Arial" pitchFamily="34" charset="0"/>
                </a:rPr>
              </a:br>
              <a:r>
                <a:rPr lang="en-US" dirty="0">
                  <a:solidFill>
                    <a:schemeClr val="accent2">
                      <a:lumMod val="75000"/>
                    </a:schemeClr>
                  </a:solidFill>
                  <a:latin typeface="Arial" pitchFamily="34" charset="0"/>
                </a:rPr>
                <a:t>phone</a:t>
              </a:r>
              <a:endParaRPr lang="en-US" dirty="0">
                <a:solidFill>
                  <a:schemeClr val="accent2">
                    <a:lumMod val="75000"/>
                  </a:schemeClr>
                </a:solidFill>
                <a:latin typeface="Arial" pitchFamily="34" charset="0"/>
              </a:endParaRPr>
            </a:p>
          </p:txBody>
        </p:sp>
        <p:pic>
          <p:nvPicPr>
            <p:cNvPr id="41" name="Picture 40" descr="cx700_big.gif"/>
            <p:cNvPicPr>
              <a:picLocks noChangeAspect="1"/>
            </p:cNvPicPr>
            <p:nvPr/>
          </p:nvPicPr>
          <p:blipFill>
            <a:blip r:embed="rId13"/>
            <a:stretch>
              <a:fillRect/>
            </a:stretch>
          </p:blipFill>
          <p:spPr>
            <a:xfrm>
              <a:off x="4419599" y="1360992"/>
              <a:ext cx="2800600" cy="1556379"/>
            </a:xfrm>
            <a:prstGeom prst="rect">
              <a:avLst/>
            </a:prstGeom>
            <a:effectLst>
              <a:outerShdw blurRad="50800" dist="152400" dir="2700000" algn="tl" rotWithShape="0">
                <a:schemeClr val="tx1">
                  <a:lumMod val="50000"/>
                  <a:alpha val="40000"/>
                </a:schemeClr>
              </a:outerShdw>
            </a:effectLst>
          </p:spPr>
        </p:pic>
      </p:grpSp>
      <p:sp>
        <p:nvSpPr>
          <p:cNvPr id="46" name="Text Box 15"/>
          <p:cNvSpPr txBox="1">
            <a:spLocks noChangeArrowheads="1"/>
          </p:cNvSpPr>
          <p:nvPr/>
        </p:nvSpPr>
        <p:spPr bwMode="auto">
          <a:xfrm>
            <a:off x="654050" y="3173413"/>
            <a:ext cx="1630363" cy="428625"/>
          </a:xfrm>
          <a:prstGeom prst="rect">
            <a:avLst/>
          </a:prstGeom>
          <a:noFill/>
          <a:ln w="12700">
            <a:noFill/>
            <a:miter lim="800000"/>
            <a:headEnd/>
            <a:tailEnd/>
          </a:ln>
          <a:effectLst/>
        </p:spPr>
        <p:txBody>
          <a:bodyPr wrap="none">
            <a:spAutoFit/>
          </a:bodyPr>
          <a:lstStyle/>
          <a:p>
            <a:pPr algn="ctr">
              <a:defRPr/>
            </a:pPr>
            <a:r>
              <a:rPr lang="en-US" dirty="0">
                <a:solidFill>
                  <a:schemeClr val="accent2">
                    <a:lumMod val="75000"/>
                  </a:schemeClr>
                </a:solidFill>
                <a:latin typeface="Arial" pitchFamily="34" charset="0"/>
              </a:rPr>
              <a:t>desktop PC</a:t>
            </a:r>
          </a:p>
        </p:txBody>
      </p:sp>
      <p:pic>
        <p:nvPicPr>
          <p:cNvPr id="53" name="Picture 52" descr="asus-vintage.png"/>
          <p:cNvPicPr>
            <a:picLocks noChangeAspect="1"/>
          </p:cNvPicPr>
          <p:nvPr/>
        </p:nvPicPr>
        <p:blipFill>
          <a:blip r:embed="rId14"/>
          <a:stretch>
            <a:fillRect/>
          </a:stretch>
        </p:blipFill>
        <p:spPr>
          <a:xfrm>
            <a:off x="474663" y="938213"/>
            <a:ext cx="1981200" cy="2117725"/>
          </a:xfrm>
          <a:prstGeom prst="rect">
            <a:avLst/>
          </a:prstGeom>
          <a:effectLst>
            <a:outerShdw blurRad="635000" sx="102000" sy="102000" algn="ctr" rotWithShape="0">
              <a:prstClr val="black"/>
            </a:outerShdw>
          </a:effectLst>
        </p:spPr>
      </p:pic>
      <p:pic>
        <p:nvPicPr>
          <p:cNvPr id="59" name="Picture 58" descr="nx6110_lowres.png"/>
          <p:cNvPicPr>
            <a:picLocks noChangeAspect="1"/>
          </p:cNvPicPr>
          <p:nvPr/>
        </p:nvPicPr>
        <p:blipFill>
          <a:blip r:embed="rId15"/>
          <a:stretch>
            <a:fillRect/>
          </a:stretch>
        </p:blipFill>
        <p:spPr>
          <a:xfrm>
            <a:off x="3992563" y="3255963"/>
            <a:ext cx="1657350" cy="1447800"/>
          </a:xfrm>
          <a:prstGeom prst="rect">
            <a:avLst/>
          </a:prstGeom>
          <a:effectLst>
            <a:outerShdw blurRad="635000" sx="102000" sy="102000" algn="ctr" rotWithShape="0">
              <a:prstClr val="black"/>
            </a:outerShdw>
          </a:effectLst>
        </p:spPr>
      </p:pic>
      <p:grpSp>
        <p:nvGrpSpPr>
          <p:cNvPr id="64" name="Group 63"/>
          <p:cNvGrpSpPr>
            <a:grpSpLocks/>
          </p:cNvGrpSpPr>
          <p:nvPr/>
        </p:nvGrpSpPr>
        <p:grpSpPr bwMode="auto">
          <a:xfrm>
            <a:off x="4814888" y="968375"/>
            <a:ext cx="2522537" cy="2282825"/>
            <a:chOff x="4814371" y="969142"/>
            <a:chExt cx="2522863" cy="2281852"/>
          </a:xfrm>
        </p:grpSpPr>
        <p:pic>
          <p:nvPicPr>
            <p:cNvPr id="44" name="Picture 43" descr="surface[1].gif"/>
            <p:cNvPicPr>
              <a:picLocks noChangeAspect="1"/>
            </p:cNvPicPr>
            <p:nvPr/>
          </p:nvPicPr>
          <p:blipFill>
            <a:blip r:embed="rId16">
              <a:clrChange>
                <a:clrFrom>
                  <a:srgbClr val="FFFFFF"/>
                </a:clrFrom>
                <a:clrTo>
                  <a:srgbClr val="FFFFFF">
                    <a:alpha val="0"/>
                  </a:srgbClr>
                </a:clrTo>
              </a:clrChange>
            </a:blip>
            <a:stretch>
              <a:fillRect/>
            </a:stretch>
          </p:blipFill>
          <p:spPr>
            <a:xfrm>
              <a:off x="4814371" y="969142"/>
              <a:ext cx="2522863" cy="1929577"/>
            </a:xfrm>
            <a:prstGeom prst="rect">
              <a:avLst/>
            </a:prstGeom>
            <a:effectLst>
              <a:outerShdw blurRad="431800" dist="165100" dir="5880000" algn="tl" rotWithShape="0">
                <a:prstClr val="black">
                  <a:alpha val="40000"/>
                </a:prstClr>
              </a:outerShdw>
            </a:effectLst>
          </p:spPr>
        </p:pic>
        <p:sp>
          <p:nvSpPr>
            <p:cNvPr id="62" name="Text Box 13"/>
            <p:cNvSpPr txBox="1">
              <a:spLocks noChangeArrowheads="1"/>
            </p:cNvSpPr>
            <p:nvPr/>
          </p:nvSpPr>
          <p:spPr bwMode="auto">
            <a:xfrm>
              <a:off x="5301796" y="2881265"/>
              <a:ext cx="1573416" cy="369729"/>
            </a:xfrm>
            <a:prstGeom prst="rect">
              <a:avLst/>
            </a:prstGeom>
            <a:noFill/>
            <a:ln w="12700">
              <a:noFill/>
              <a:miter lim="800000"/>
              <a:headEnd/>
              <a:tailEnd/>
            </a:ln>
            <a:effectLst/>
          </p:spPr>
          <p:txBody>
            <a:bodyPr>
              <a:spAutoFit/>
            </a:bodyPr>
            <a:lstStyle/>
            <a:p>
              <a:pPr algn="ctr">
                <a:defRPr/>
              </a:pPr>
              <a:r>
                <a:rPr lang="en-US" dirty="0">
                  <a:solidFill>
                    <a:schemeClr val="accent2">
                      <a:lumMod val="75000"/>
                    </a:schemeClr>
                  </a:solidFill>
                  <a:latin typeface="Arial" pitchFamily="34" charset="0"/>
                </a:rPr>
                <a:t>MS Surface</a:t>
              </a:r>
              <a:endParaRPr lang="en-US" dirty="0">
                <a:solidFill>
                  <a:schemeClr val="accent2">
                    <a:lumMod val="75000"/>
                  </a:schemeClr>
                </a:solidFill>
                <a:latin typeface="Arial"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From Old Web Services To</a:t>
            </a:r>
            <a:r>
              <a:rPr smtClean="0"/>
              <a:t>…</a:t>
            </a:r>
            <a:r>
              <a:rPr smtClean="0"/>
              <a:t> </a:t>
            </a:r>
            <a:endParaRPr/>
          </a:p>
        </p:txBody>
      </p:sp>
      <p:pic>
        <p:nvPicPr>
          <p:cNvPr id="4" name="Picture 3" descr="Image5.png"/>
          <p:cNvPicPr>
            <a:picLocks noChangeAspect="1"/>
          </p:cNvPicPr>
          <p:nvPr/>
        </p:nvPicPr>
        <p:blipFill>
          <a:blip r:embed="rId3"/>
          <a:stretch>
            <a:fillRect/>
          </a:stretch>
        </p:blipFill>
        <p:spPr>
          <a:xfrm>
            <a:off x="534988" y="1317625"/>
            <a:ext cx="4367212" cy="3748088"/>
          </a:xfrm>
          <a:prstGeom prst="rect">
            <a:avLst/>
          </a:prstGeom>
          <a:effectLst>
            <a:outerShdw blurRad="635000" sx="102000" sy="102000" algn="ctr" rotWithShape="0">
              <a:prstClr val="black"/>
            </a:outerShdw>
          </a:effectLst>
        </p:spPr>
      </p:pic>
      <p:pic>
        <p:nvPicPr>
          <p:cNvPr id="6" name="Picture 5" descr="hotmail.png"/>
          <p:cNvPicPr>
            <a:picLocks noChangeAspect="1"/>
          </p:cNvPicPr>
          <p:nvPr/>
        </p:nvPicPr>
        <p:blipFill>
          <a:blip r:embed="rId4"/>
          <a:stretch>
            <a:fillRect/>
          </a:stretch>
        </p:blipFill>
        <p:spPr>
          <a:xfrm>
            <a:off x="785813" y="2339975"/>
            <a:ext cx="5175250" cy="3908425"/>
          </a:xfrm>
          <a:prstGeom prst="rect">
            <a:avLst/>
          </a:prstGeom>
          <a:effectLst>
            <a:outerShdw blurRad="635000" sx="102000" sy="102000" algn="ctr" rotWithShape="0">
              <a:prstClr val="black"/>
            </a:outerShdw>
          </a:effectLst>
        </p:spPr>
      </p:pic>
      <p:pic>
        <p:nvPicPr>
          <p:cNvPr id="7" name="Picture 6" descr="windows_live.png"/>
          <p:cNvPicPr>
            <a:picLocks noChangeAspect="1"/>
          </p:cNvPicPr>
          <p:nvPr/>
        </p:nvPicPr>
        <p:blipFill>
          <a:blip r:embed="rId5"/>
          <a:stretch>
            <a:fillRect/>
          </a:stretch>
        </p:blipFill>
        <p:spPr>
          <a:xfrm>
            <a:off x="1997075" y="982663"/>
            <a:ext cx="6858000" cy="5561012"/>
          </a:xfrm>
          <a:prstGeom prst="rect">
            <a:avLst/>
          </a:prstGeom>
          <a:effectLst>
            <a:outerShdw blurRad="635000" sx="102000" sy="102000" algn="ctr" rotWithShape="0">
              <a:prstClr val="black"/>
            </a:outerShdw>
          </a:effectLst>
        </p:spPr>
      </p:pic>
      <p:pic>
        <p:nvPicPr>
          <p:cNvPr id="12" name="Picture 11" descr="facebook.png"/>
          <p:cNvPicPr>
            <a:picLocks noChangeAspect="1"/>
          </p:cNvPicPr>
          <p:nvPr/>
        </p:nvPicPr>
        <p:blipFill>
          <a:blip r:embed="rId6"/>
          <a:srcRect/>
          <a:stretch>
            <a:fillRect/>
          </a:stretch>
        </p:blipFill>
        <p:spPr bwMode="auto">
          <a:xfrm>
            <a:off x="2408238" y="990600"/>
            <a:ext cx="6526212" cy="5573713"/>
          </a:xfrm>
          <a:prstGeom prst="rect">
            <a:avLst/>
          </a:prstGeom>
          <a:noFill/>
          <a:ln w="9525">
            <a:noFill/>
            <a:miter lim="800000"/>
            <a:headEnd/>
            <a:tailEnd/>
          </a:ln>
        </p:spPr>
      </p:pic>
      <p:pic>
        <p:nvPicPr>
          <p:cNvPr id="8" name="Picture 7" descr="live_maps.png"/>
          <p:cNvPicPr>
            <a:picLocks noChangeAspect="1"/>
          </p:cNvPicPr>
          <p:nvPr/>
        </p:nvPicPr>
        <p:blipFill>
          <a:blip r:embed="rId7"/>
          <a:stretch>
            <a:fillRect/>
          </a:stretch>
        </p:blipFill>
        <p:spPr>
          <a:xfrm>
            <a:off x="2884488" y="971550"/>
            <a:ext cx="6661150" cy="5635625"/>
          </a:xfrm>
          <a:prstGeom prst="rect">
            <a:avLst/>
          </a:prstGeom>
          <a:effectLst>
            <a:outerShdw blurRad="635000" sx="102000" sy="102000" algn="ctr" rotWithShape="0">
              <a:prstClr val="black"/>
            </a:outerShdw>
          </a:effectLst>
        </p:spPr>
      </p:pic>
      <p:pic>
        <p:nvPicPr>
          <p:cNvPr id="9" name="Picture 8" descr="photosynth.png"/>
          <p:cNvPicPr>
            <a:picLocks noChangeAspect="1"/>
          </p:cNvPicPr>
          <p:nvPr/>
        </p:nvPicPr>
        <p:blipFill>
          <a:blip r:embed="rId8"/>
          <a:stretch>
            <a:fillRect/>
          </a:stretch>
        </p:blipFill>
        <p:spPr>
          <a:xfrm>
            <a:off x="3498850" y="987425"/>
            <a:ext cx="6573838" cy="5573713"/>
          </a:xfrm>
          <a:prstGeom prst="rect">
            <a:avLst/>
          </a:prstGeom>
          <a:effectLst>
            <a:outerShdw blurRad="635000" sx="102000" sy="102000" algn="ctr" rotWithShape="0">
              <a:prstClr val="black"/>
            </a:outerShdw>
          </a:effectLst>
        </p:spPr>
      </p:pic>
      <p:pic>
        <p:nvPicPr>
          <p:cNvPr id="11" name="Picture 10" descr="hdview.png"/>
          <p:cNvPicPr>
            <a:picLocks noChangeAspect="1"/>
          </p:cNvPicPr>
          <p:nvPr/>
        </p:nvPicPr>
        <p:blipFill>
          <a:blip r:embed="rId9"/>
          <a:srcRect/>
          <a:stretch>
            <a:fillRect/>
          </a:stretch>
        </p:blipFill>
        <p:spPr bwMode="auto">
          <a:xfrm>
            <a:off x="4013200" y="1025525"/>
            <a:ext cx="6670675" cy="5583238"/>
          </a:xfrm>
          <a:prstGeom prst="rect">
            <a:avLst/>
          </a:prstGeom>
          <a:noFill/>
          <a:ln w="9525">
            <a:noFill/>
            <a:miter lim="800000"/>
            <a:headEnd/>
            <a:tailEnd/>
          </a:ln>
        </p:spPr>
      </p:pic>
      <p:pic>
        <p:nvPicPr>
          <p:cNvPr id="13" name="Picture 12" descr="skydrive.png"/>
          <p:cNvPicPr>
            <a:picLocks noChangeAspect="1"/>
          </p:cNvPicPr>
          <p:nvPr/>
        </p:nvPicPr>
        <p:blipFill>
          <a:blip r:embed="rId10"/>
          <a:srcRect/>
          <a:stretch>
            <a:fillRect/>
          </a:stretch>
        </p:blipFill>
        <p:spPr bwMode="auto">
          <a:xfrm>
            <a:off x="4481513" y="1008063"/>
            <a:ext cx="6824662" cy="5597525"/>
          </a:xfrm>
          <a:prstGeom prst="rect">
            <a:avLst/>
          </a:prstGeom>
          <a:noFill/>
          <a:ln w="9525">
            <a:noFill/>
            <a:miter lim="800000"/>
            <a:headEnd/>
            <a:tailEnd/>
          </a:ln>
        </p:spPr>
      </p:pic>
      <p:pic>
        <p:nvPicPr>
          <p:cNvPr id="10" name="Picture 9" descr="live_mesh.png"/>
          <p:cNvPicPr>
            <a:picLocks noChangeAspect="1"/>
          </p:cNvPicPr>
          <p:nvPr/>
        </p:nvPicPr>
        <p:blipFill>
          <a:blip r:embed="rId11"/>
          <a:stretch>
            <a:fillRect/>
          </a:stretch>
        </p:blipFill>
        <p:spPr>
          <a:xfrm>
            <a:off x="4941888" y="993775"/>
            <a:ext cx="6757987" cy="5665788"/>
          </a:xfrm>
          <a:prstGeom prst="rect">
            <a:avLst/>
          </a:prstGeom>
          <a:effectLst>
            <a:outerShdw blurRad="635000" sx="102000" sy="102000" algn="ctr" rotWithShape="0">
              <a:prstClr val="black"/>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MSR Mission Statement</a:t>
            </a:r>
            <a:endParaRPr/>
          </a:p>
        </p:txBody>
      </p:sp>
      <p:sp>
        <p:nvSpPr>
          <p:cNvPr id="20482" name="Text Placeholder 2"/>
          <p:cNvSpPr>
            <a:spLocks noGrp="1"/>
          </p:cNvSpPr>
          <p:nvPr>
            <p:ph idx="1"/>
          </p:nvPr>
        </p:nvSpPr>
        <p:spPr>
          <a:xfrm>
            <a:off x="508000" y="2000250"/>
            <a:ext cx="11172825" cy="2209800"/>
          </a:xfrm>
        </p:spPr>
        <p:txBody>
          <a:bodyPr/>
          <a:lstStyle/>
          <a:p>
            <a:r>
              <a:rPr lang="en-US" smtClean="0"/>
              <a:t>Expand the state of the art in each of the areas in which </a:t>
            </a:r>
            <a:br>
              <a:rPr lang="en-US" smtClean="0"/>
            </a:br>
            <a:r>
              <a:rPr lang="en-US" smtClean="0"/>
              <a:t>we do research</a:t>
            </a:r>
          </a:p>
          <a:p>
            <a:endParaRPr lang="en-US" smtClean="0"/>
          </a:p>
          <a:p>
            <a:r>
              <a:rPr lang="en-US" smtClean="0"/>
              <a:t>Rapidly transfer innovative technologies into </a:t>
            </a:r>
            <a:br>
              <a:rPr lang="en-US" smtClean="0"/>
            </a:br>
            <a:r>
              <a:rPr lang="en-US" smtClean="0"/>
              <a:t>Microsoft products</a:t>
            </a:r>
          </a:p>
          <a:p>
            <a:endParaRPr lang="en-US" smtClean="0"/>
          </a:p>
          <a:p>
            <a:r>
              <a:rPr lang="en-US" smtClean="0"/>
              <a:t>Ensure that Microsoft products have a future</a:t>
            </a:r>
          </a:p>
          <a:p>
            <a:endParaRPr lang="en-US"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5"/>
          <p:cNvSpPr>
            <a:spLocks noEditPoints="1"/>
          </p:cNvSpPr>
          <p:nvPr/>
        </p:nvSpPr>
        <p:spPr bwMode="invGray">
          <a:xfrm>
            <a:off x="-47626" y="1977057"/>
            <a:ext cx="12220760" cy="3756478"/>
          </a:xfrm>
          <a:custGeom>
            <a:avLst/>
            <a:gdLst/>
            <a:ahLst/>
            <a:cxnLst>
              <a:cxn ang="0">
                <a:pos x="1339" y="304"/>
              </a:cxn>
              <a:cxn ang="0">
                <a:pos x="1425" y="412"/>
              </a:cxn>
              <a:cxn ang="0">
                <a:pos x="3935" y="541"/>
              </a:cxn>
              <a:cxn ang="0">
                <a:pos x="3747" y="0"/>
              </a:cxn>
              <a:cxn ang="0">
                <a:pos x="1007" y="671"/>
              </a:cxn>
              <a:cxn ang="0">
                <a:pos x="1510" y="358"/>
              </a:cxn>
              <a:cxn ang="0">
                <a:pos x="1558" y="311"/>
              </a:cxn>
              <a:cxn ang="0">
                <a:pos x="1433" y="289"/>
              </a:cxn>
              <a:cxn ang="0">
                <a:pos x="1299" y="330"/>
              </a:cxn>
              <a:cxn ang="0">
                <a:pos x="1284" y="344"/>
              </a:cxn>
              <a:cxn ang="0">
                <a:pos x="1187" y="332"/>
              </a:cxn>
              <a:cxn ang="0">
                <a:pos x="859" y="367"/>
              </a:cxn>
              <a:cxn ang="0">
                <a:pos x="908" y="389"/>
              </a:cxn>
              <a:cxn ang="0">
                <a:pos x="0" y="843"/>
              </a:cxn>
              <a:cxn ang="0">
                <a:pos x="737" y="685"/>
              </a:cxn>
              <a:cxn ang="0">
                <a:pos x="55" y="1262"/>
              </a:cxn>
              <a:cxn ang="0">
                <a:pos x="1087" y="886"/>
              </a:cxn>
              <a:cxn ang="0">
                <a:pos x="1402" y="304"/>
              </a:cxn>
              <a:cxn ang="0">
                <a:pos x="1413" y="341"/>
              </a:cxn>
              <a:cxn ang="0">
                <a:pos x="1474" y="336"/>
              </a:cxn>
              <a:cxn ang="0">
                <a:pos x="1228" y="405"/>
              </a:cxn>
              <a:cxn ang="0">
                <a:pos x="868" y="433"/>
              </a:cxn>
              <a:cxn ang="0">
                <a:pos x="814" y="618"/>
              </a:cxn>
              <a:cxn ang="0">
                <a:pos x="1092" y="514"/>
              </a:cxn>
              <a:cxn ang="0">
                <a:pos x="1038" y="774"/>
              </a:cxn>
              <a:cxn ang="0">
                <a:pos x="3544" y="243"/>
              </a:cxn>
              <a:cxn ang="0">
                <a:pos x="3073" y="232"/>
              </a:cxn>
              <a:cxn ang="0">
                <a:pos x="2954" y="264"/>
              </a:cxn>
              <a:cxn ang="0">
                <a:pos x="2715" y="280"/>
              </a:cxn>
              <a:cxn ang="0">
                <a:pos x="2326" y="302"/>
              </a:cxn>
              <a:cxn ang="0">
                <a:pos x="2347" y="0"/>
              </a:cxn>
              <a:cxn ang="0">
                <a:pos x="1631" y="1365"/>
              </a:cxn>
              <a:cxn ang="0">
                <a:pos x="1875" y="1095"/>
              </a:cxn>
              <a:cxn ang="0">
                <a:pos x="2499" y="938"/>
              </a:cxn>
              <a:cxn ang="0">
                <a:pos x="2935" y="490"/>
              </a:cxn>
              <a:cxn ang="0">
                <a:pos x="3402" y="509"/>
              </a:cxn>
              <a:cxn ang="0">
                <a:pos x="3510" y="552"/>
              </a:cxn>
              <a:cxn ang="0">
                <a:pos x="3875" y="724"/>
              </a:cxn>
              <a:cxn ang="0">
                <a:pos x="4474" y="1084"/>
              </a:cxn>
              <a:cxn ang="0">
                <a:pos x="4755" y="913"/>
              </a:cxn>
              <a:cxn ang="0">
                <a:pos x="4561" y="731"/>
              </a:cxn>
              <a:cxn ang="0">
                <a:pos x="2757" y="312"/>
              </a:cxn>
              <a:cxn ang="0">
                <a:pos x="2473" y="303"/>
              </a:cxn>
              <a:cxn ang="0">
                <a:pos x="2497" y="357"/>
              </a:cxn>
              <a:cxn ang="0">
                <a:pos x="2397" y="301"/>
              </a:cxn>
              <a:cxn ang="0">
                <a:pos x="2274" y="450"/>
              </a:cxn>
              <a:cxn ang="0">
                <a:pos x="2435" y="452"/>
              </a:cxn>
              <a:cxn ang="0">
                <a:pos x="2613" y="256"/>
              </a:cxn>
              <a:cxn ang="0">
                <a:pos x="2624" y="325"/>
              </a:cxn>
              <a:cxn ang="0">
                <a:pos x="2631" y="414"/>
              </a:cxn>
              <a:cxn ang="0">
                <a:pos x="2687" y="617"/>
              </a:cxn>
              <a:cxn ang="0">
                <a:pos x="2794" y="381"/>
              </a:cxn>
              <a:cxn ang="0">
                <a:pos x="2949" y="410"/>
              </a:cxn>
              <a:cxn ang="0">
                <a:pos x="3034" y="377"/>
              </a:cxn>
              <a:cxn ang="0">
                <a:pos x="3778" y="497"/>
              </a:cxn>
              <a:cxn ang="0">
                <a:pos x="4165" y="893"/>
              </a:cxn>
              <a:cxn ang="0">
                <a:pos x="4077" y="716"/>
              </a:cxn>
              <a:cxn ang="0">
                <a:pos x="3848" y="463"/>
              </a:cxn>
              <a:cxn ang="0">
                <a:pos x="3800" y="319"/>
              </a:cxn>
              <a:cxn ang="0">
                <a:pos x="3645" y="302"/>
              </a:cxn>
              <a:cxn ang="0">
                <a:pos x="0" y="515"/>
              </a:cxn>
              <a:cxn ang="0">
                <a:pos x="0" y="288"/>
              </a:cxn>
            </a:cxnLst>
            <a:rect l="0" t="0" r="r" b="b"/>
            <a:pathLst>
              <a:path w="5102" h="1365">
                <a:moveTo>
                  <a:pt x="3954" y="347"/>
                </a:moveTo>
                <a:cubicBezTo>
                  <a:pt x="3954" y="347"/>
                  <a:pt x="3949" y="348"/>
                  <a:pt x="3947" y="348"/>
                </a:cubicBezTo>
                <a:cubicBezTo>
                  <a:pt x="3925" y="347"/>
                  <a:pt x="3910" y="344"/>
                  <a:pt x="3894" y="343"/>
                </a:cubicBezTo>
                <a:cubicBezTo>
                  <a:pt x="3908" y="345"/>
                  <a:pt x="3920" y="348"/>
                  <a:pt x="3928" y="353"/>
                </a:cubicBezTo>
                <a:cubicBezTo>
                  <a:pt x="3927" y="354"/>
                  <a:pt x="3921" y="352"/>
                  <a:pt x="3920" y="353"/>
                </a:cubicBezTo>
                <a:cubicBezTo>
                  <a:pt x="3927" y="354"/>
                  <a:pt x="3925" y="359"/>
                  <a:pt x="3933" y="358"/>
                </a:cubicBezTo>
                <a:cubicBezTo>
                  <a:pt x="3931" y="357"/>
                  <a:pt x="3927" y="356"/>
                  <a:pt x="3929" y="355"/>
                </a:cubicBezTo>
                <a:cubicBezTo>
                  <a:pt x="3933" y="356"/>
                  <a:pt x="3937" y="356"/>
                  <a:pt x="3940" y="357"/>
                </a:cubicBezTo>
                <a:cubicBezTo>
                  <a:pt x="3944" y="353"/>
                  <a:pt x="3961" y="357"/>
                  <a:pt x="3969" y="358"/>
                </a:cubicBezTo>
                <a:cubicBezTo>
                  <a:pt x="3967" y="356"/>
                  <a:pt x="3965" y="354"/>
                  <a:pt x="3963" y="353"/>
                </a:cubicBezTo>
                <a:cubicBezTo>
                  <a:pt x="3968" y="351"/>
                  <a:pt x="3974" y="353"/>
                  <a:pt x="3976" y="351"/>
                </a:cubicBezTo>
                <a:cubicBezTo>
                  <a:pt x="3967" y="351"/>
                  <a:pt x="3962" y="348"/>
                  <a:pt x="3954" y="347"/>
                </a:cubicBezTo>
                <a:close/>
                <a:moveTo>
                  <a:pt x="1408" y="287"/>
                </a:moveTo>
                <a:cubicBezTo>
                  <a:pt x="1403" y="287"/>
                  <a:pt x="1402" y="285"/>
                  <a:pt x="1393" y="287"/>
                </a:cubicBezTo>
                <a:cubicBezTo>
                  <a:pt x="1394" y="286"/>
                  <a:pt x="1395" y="286"/>
                  <a:pt x="1396" y="286"/>
                </a:cubicBezTo>
                <a:cubicBezTo>
                  <a:pt x="1390" y="286"/>
                  <a:pt x="1389" y="285"/>
                  <a:pt x="1382" y="287"/>
                </a:cubicBezTo>
                <a:cubicBezTo>
                  <a:pt x="1383" y="287"/>
                  <a:pt x="1384" y="287"/>
                  <a:pt x="1382" y="287"/>
                </a:cubicBezTo>
                <a:cubicBezTo>
                  <a:pt x="1381" y="287"/>
                  <a:pt x="1381" y="288"/>
                  <a:pt x="1380" y="288"/>
                </a:cubicBezTo>
                <a:cubicBezTo>
                  <a:pt x="1379" y="287"/>
                  <a:pt x="1375" y="287"/>
                  <a:pt x="1371" y="289"/>
                </a:cubicBezTo>
                <a:cubicBezTo>
                  <a:pt x="1372" y="289"/>
                  <a:pt x="1375" y="289"/>
                  <a:pt x="1373" y="290"/>
                </a:cubicBezTo>
                <a:cubicBezTo>
                  <a:pt x="1369" y="290"/>
                  <a:pt x="1367" y="289"/>
                  <a:pt x="1363" y="290"/>
                </a:cubicBezTo>
                <a:cubicBezTo>
                  <a:pt x="1363" y="291"/>
                  <a:pt x="1357" y="290"/>
                  <a:pt x="1355" y="291"/>
                </a:cubicBezTo>
                <a:cubicBezTo>
                  <a:pt x="1353" y="292"/>
                  <a:pt x="1355" y="291"/>
                  <a:pt x="1350" y="293"/>
                </a:cubicBezTo>
                <a:cubicBezTo>
                  <a:pt x="1354" y="293"/>
                  <a:pt x="1361" y="292"/>
                  <a:pt x="1361" y="292"/>
                </a:cubicBezTo>
                <a:cubicBezTo>
                  <a:pt x="1359" y="293"/>
                  <a:pt x="1355" y="294"/>
                  <a:pt x="1352" y="294"/>
                </a:cubicBezTo>
                <a:cubicBezTo>
                  <a:pt x="1356" y="294"/>
                  <a:pt x="1355" y="295"/>
                  <a:pt x="1359" y="294"/>
                </a:cubicBezTo>
                <a:cubicBezTo>
                  <a:pt x="1363" y="292"/>
                  <a:pt x="1366" y="294"/>
                  <a:pt x="1366" y="294"/>
                </a:cubicBezTo>
                <a:cubicBezTo>
                  <a:pt x="1367" y="293"/>
                  <a:pt x="1368" y="293"/>
                  <a:pt x="1369" y="293"/>
                </a:cubicBezTo>
                <a:cubicBezTo>
                  <a:pt x="1371" y="293"/>
                  <a:pt x="1370" y="293"/>
                  <a:pt x="1371" y="292"/>
                </a:cubicBezTo>
                <a:cubicBezTo>
                  <a:pt x="1374" y="292"/>
                  <a:pt x="1376" y="291"/>
                  <a:pt x="1378" y="291"/>
                </a:cubicBezTo>
                <a:cubicBezTo>
                  <a:pt x="1372" y="293"/>
                  <a:pt x="1376" y="293"/>
                  <a:pt x="1378" y="293"/>
                </a:cubicBezTo>
                <a:cubicBezTo>
                  <a:pt x="1373" y="294"/>
                  <a:pt x="1369" y="294"/>
                  <a:pt x="1363" y="296"/>
                </a:cubicBezTo>
                <a:cubicBezTo>
                  <a:pt x="1364" y="296"/>
                  <a:pt x="1367" y="296"/>
                  <a:pt x="1368" y="297"/>
                </a:cubicBezTo>
                <a:cubicBezTo>
                  <a:pt x="1357" y="299"/>
                  <a:pt x="1363" y="295"/>
                  <a:pt x="1354" y="296"/>
                </a:cubicBezTo>
                <a:cubicBezTo>
                  <a:pt x="1351" y="298"/>
                  <a:pt x="1359" y="299"/>
                  <a:pt x="1362" y="299"/>
                </a:cubicBezTo>
                <a:cubicBezTo>
                  <a:pt x="1360" y="300"/>
                  <a:pt x="1359" y="301"/>
                  <a:pt x="1357" y="301"/>
                </a:cubicBezTo>
                <a:cubicBezTo>
                  <a:pt x="1355" y="301"/>
                  <a:pt x="1355" y="300"/>
                  <a:pt x="1349" y="300"/>
                </a:cubicBezTo>
                <a:cubicBezTo>
                  <a:pt x="1347" y="302"/>
                  <a:pt x="1349" y="302"/>
                  <a:pt x="1348" y="302"/>
                </a:cubicBezTo>
                <a:cubicBezTo>
                  <a:pt x="1350" y="301"/>
                  <a:pt x="1353" y="302"/>
                  <a:pt x="1351" y="303"/>
                </a:cubicBezTo>
                <a:cubicBezTo>
                  <a:pt x="1350" y="303"/>
                  <a:pt x="1349" y="303"/>
                  <a:pt x="1348" y="303"/>
                </a:cubicBezTo>
                <a:cubicBezTo>
                  <a:pt x="1347" y="304"/>
                  <a:pt x="1353" y="304"/>
                  <a:pt x="1350" y="305"/>
                </a:cubicBezTo>
                <a:cubicBezTo>
                  <a:pt x="1340" y="307"/>
                  <a:pt x="1345" y="304"/>
                  <a:pt x="1339" y="304"/>
                </a:cubicBezTo>
                <a:cubicBezTo>
                  <a:pt x="1340" y="304"/>
                  <a:pt x="1340" y="305"/>
                  <a:pt x="1339" y="305"/>
                </a:cubicBezTo>
                <a:cubicBezTo>
                  <a:pt x="1340" y="305"/>
                  <a:pt x="1342" y="305"/>
                  <a:pt x="1341" y="305"/>
                </a:cubicBezTo>
                <a:cubicBezTo>
                  <a:pt x="1338" y="306"/>
                  <a:pt x="1335" y="307"/>
                  <a:pt x="1332" y="307"/>
                </a:cubicBezTo>
                <a:cubicBezTo>
                  <a:pt x="1331" y="308"/>
                  <a:pt x="1329" y="309"/>
                  <a:pt x="1330" y="309"/>
                </a:cubicBezTo>
                <a:cubicBezTo>
                  <a:pt x="1334" y="308"/>
                  <a:pt x="1335" y="308"/>
                  <a:pt x="1339" y="308"/>
                </a:cubicBezTo>
                <a:cubicBezTo>
                  <a:pt x="1336" y="310"/>
                  <a:pt x="1348" y="306"/>
                  <a:pt x="1349" y="308"/>
                </a:cubicBezTo>
                <a:cubicBezTo>
                  <a:pt x="1351" y="307"/>
                  <a:pt x="1348" y="307"/>
                  <a:pt x="1352" y="306"/>
                </a:cubicBezTo>
                <a:cubicBezTo>
                  <a:pt x="1352" y="307"/>
                  <a:pt x="1358" y="307"/>
                  <a:pt x="1356" y="308"/>
                </a:cubicBezTo>
                <a:cubicBezTo>
                  <a:pt x="1358" y="308"/>
                  <a:pt x="1366" y="307"/>
                  <a:pt x="1364" y="306"/>
                </a:cubicBezTo>
                <a:cubicBezTo>
                  <a:pt x="1362" y="307"/>
                  <a:pt x="1359" y="306"/>
                  <a:pt x="1362" y="305"/>
                </a:cubicBezTo>
                <a:cubicBezTo>
                  <a:pt x="1358" y="305"/>
                  <a:pt x="1353" y="306"/>
                  <a:pt x="1353" y="305"/>
                </a:cubicBezTo>
                <a:cubicBezTo>
                  <a:pt x="1357" y="304"/>
                  <a:pt x="1353" y="304"/>
                  <a:pt x="1356" y="303"/>
                </a:cubicBezTo>
                <a:cubicBezTo>
                  <a:pt x="1358" y="304"/>
                  <a:pt x="1359" y="305"/>
                  <a:pt x="1365" y="304"/>
                </a:cubicBezTo>
                <a:cubicBezTo>
                  <a:pt x="1369" y="303"/>
                  <a:pt x="1364" y="303"/>
                  <a:pt x="1367" y="302"/>
                </a:cubicBezTo>
                <a:cubicBezTo>
                  <a:pt x="1369" y="302"/>
                  <a:pt x="1371" y="302"/>
                  <a:pt x="1373" y="301"/>
                </a:cubicBezTo>
                <a:cubicBezTo>
                  <a:pt x="1372" y="301"/>
                  <a:pt x="1373" y="300"/>
                  <a:pt x="1373" y="300"/>
                </a:cubicBezTo>
                <a:cubicBezTo>
                  <a:pt x="1377" y="299"/>
                  <a:pt x="1375" y="300"/>
                  <a:pt x="1378" y="299"/>
                </a:cubicBezTo>
                <a:cubicBezTo>
                  <a:pt x="1372" y="299"/>
                  <a:pt x="1368" y="300"/>
                  <a:pt x="1367" y="299"/>
                </a:cubicBezTo>
                <a:cubicBezTo>
                  <a:pt x="1371" y="298"/>
                  <a:pt x="1371" y="298"/>
                  <a:pt x="1374" y="297"/>
                </a:cubicBezTo>
                <a:cubicBezTo>
                  <a:pt x="1377" y="296"/>
                  <a:pt x="1375" y="297"/>
                  <a:pt x="1378" y="297"/>
                </a:cubicBezTo>
                <a:cubicBezTo>
                  <a:pt x="1380" y="295"/>
                  <a:pt x="1385" y="296"/>
                  <a:pt x="1386" y="294"/>
                </a:cubicBezTo>
                <a:cubicBezTo>
                  <a:pt x="1390" y="295"/>
                  <a:pt x="1389" y="293"/>
                  <a:pt x="1391" y="293"/>
                </a:cubicBezTo>
                <a:cubicBezTo>
                  <a:pt x="1392" y="293"/>
                  <a:pt x="1393" y="293"/>
                  <a:pt x="1394" y="293"/>
                </a:cubicBezTo>
                <a:cubicBezTo>
                  <a:pt x="1396" y="292"/>
                  <a:pt x="1399" y="292"/>
                  <a:pt x="1401" y="290"/>
                </a:cubicBezTo>
                <a:cubicBezTo>
                  <a:pt x="1398" y="290"/>
                  <a:pt x="1395" y="291"/>
                  <a:pt x="1391" y="292"/>
                </a:cubicBezTo>
                <a:cubicBezTo>
                  <a:pt x="1394" y="290"/>
                  <a:pt x="1397" y="290"/>
                  <a:pt x="1395" y="290"/>
                </a:cubicBezTo>
                <a:cubicBezTo>
                  <a:pt x="1398" y="289"/>
                  <a:pt x="1401" y="289"/>
                  <a:pt x="1404" y="289"/>
                </a:cubicBezTo>
                <a:cubicBezTo>
                  <a:pt x="1405" y="288"/>
                  <a:pt x="1406" y="288"/>
                  <a:pt x="1408" y="287"/>
                </a:cubicBezTo>
                <a:close/>
                <a:moveTo>
                  <a:pt x="3452" y="0"/>
                </a:moveTo>
                <a:cubicBezTo>
                  <a:pt x="5102" y="698"/>
                  <a:pt x="5102" y="698"/>
                  <a:pt x="5102" y="698"/>
                </a:cubicBezTo>
                <a:cubicBezTo>
                  <a:pt x="5102" y="694"/>
                  <a:pt x="5102" y="694"/>
                  <a:pt x="5102" y="694"/>
                </a:cubicBezTo>
                <a:cubicBezTo>
                  <a:pt x="3456" y="0"/>
                  <a:pt x="3456" y="0"/>
                  <a:pt x="3456" y="0"/>
                </a:cubicBezTo>
                <a:lnTo>
                  <a:pt x="3452" y="0"/>
                </a:lnTo>
                <a:close/>
                <a:moveTo>
                  <a:pt x="3378" y="0"/>
                </a:moveTo>
                <a:cubicBezTo>
                  <a:pt x="5102" y="794"/>
                  <a:pt x="5102" y="794"/>
                  <a:pt x="5102" y="794"/>
                </a:cubicBezTo>
                <a:cubicBezTo>
                  <a:pt x="5102" y="789"/>
                  <a:pt x="5102" y="789"/>
                  <a:pt x="5102" y="789"/>
                </a:cubicBezTo>
                <a:cubicBezTo>
                  <a:pt x="3382" y="0"/>
                  <a:pt x="3382" y="0"/>
                  <a:pt x="3382" y="0"/>
                </a:cubicBezTo>
                <a:lnTo>
                  <a:pt x="3378" y="0"/>
                </a:lnTo>
                <a:close/>
                <a:moveTo>
                  <a:pt x="1425" y="416"/>
                </a:moveTo>
                <a:cubicBezTo>
                  <a:pt x="1424" y="416"/>
                  <a:pt x="1428" y="414"/>
                  <a:pt x="1426" y="414"/>
                </a:cubicBezTo>
                <a:cubicBezTo>
                  <a:pt x="1421" y="416"/>
                  <a:pt x="1424" y="413"/>
                  <a:pt x="1418" y="415"/>
                </a:cubicBezTo>
                <a:cubicBezTo>
                  <a:pt x="1419" y="413"/>
                  <a:pt x="1419" y="413"/>
                  <a:pt x="1425" y="412"/>
                </a:cubicBezTo>
                <a:cubicBezTo>
                  <a:pt x="1420" y="412"/>
                  <a:pt x="1417" y="413"/>
                  <a:pt x="1413" y="414"/>
                </a:cubicBezTo>
                <a:cubicBezTo>
                  <a:pt x="1415" y="412"/>
                  <a:pt x="1421" y="409"/>
                  <a:pt x="1427" y="405"/>
                </a:cubicBezTo>
                <a:cubicBezTo>
                  <a:pt x="1423" y="406"/>
                  <a:pt x="1427" y="404"/>
                  <a:pt x="1422" y="405"/>
                </a:cubicBezTo>
                <a:cubicBezTo>
                  <a:pt x="1414" y="410"/>
                  <a:pt x="1401" y="415"/>
                  <a:pt x="1406" y="416"/>
                </a:cubicBezTo>
                <a:cubicBezTo>
                  <a:pt x="1404" y="416"/>
                  <a:pt x="1402" y="417"/>
                  <a:pt x="1400" y="417"/>
                </a:cubicBezTo>
                <a:cubicBezTo>
                  <a:pt x="1399" y="418"/>
                  <a:pt x="1398" y="418"/>
                  <a:pt x="1396" y="419"/>
                </a:cubicBezTo>
                <a:cubicBezTo>
                  <a:pt x="1398" y="419"/>
                  <a:pt x="1401" y="419"/>
                  <a:pt x="1400" y="419"/>
                </a:cubicBezTo>
                <a:cubicBezTo>
                  <a:pt x="1396" y="421"/>
                  <a:pt x="1392" y="422"/>
                  <a:pt x="1388" y="423"/>
                </a:cubicBezTo>
                <a:cubicBezTo>
                  <a:pt x="1399" y="423"/>
                  <a:pt x="1407" y="424"/>
                  <a:pt x="1420" y="421"/>
                </a:cubicBezTo>
                <a:cubicBezTo>
                  <a:pt x="1421" y="423"/>
                  <a:pt x="1431" y="421"/>
                  <a:pt x="1428" y="423"/>
                </a:cubicBezTo>
                <a:cubicBezTo>
                  <a:pt x="1434" y="420"/>
                  <a:pt x="1436" y="419"/>
                  <a:pt x="1434" y="417"/>
                </a:cubicBezTo>
                <a:cubicBezTo>
                  <a:pt x="1436" y="416"/>
                  <a:pt x="1439" y="415"/>
                  <a:pt x="1441" y="414"/>
                </a:cubicBezTo>
                <a:cubicBezTo>
                  <a:pt x="1434" y="415"/>
                  <a:pt x="1433" y="414"/>
                  <a:pt x="1425" y="416"/>
                </a:cubicBezTo>
                <a:close/>
                <a:moveTo>
                  <a:pt x="3526" y="0"/>
                </a:moveTo>
                <a:cubicBezTo>
                  <a:pt x="5102" y="617"/>
                  <a:pt x="5102" y="617"/>
                  <a:pt x="5102" y="617"/>
                </a:cubicBezTo>
                <a:cubicBezTo>
                  <a:pt x="5102" y="613"/>
                  <a:pt x="5102" y="613"/>
                  <a:pt x="5102" y="613"/>
                </a:cubicBezTo>
                <a:cubicBezTo>
                  <a:pt x="3530" y="0"/>
                  <a:pt x="3530" y="0"/>
                  <a:pt x="3530" y="0"/>
                </a:cubicBezTo>
                <a:lnTo>
                  <a:pt x="3526" y="0"/>
                </a:lnTo>
                <a:close/>
                <a:moveTo>
                  <a:pt x="1672" y="338"/>
                </a:moveTo>
                <a:cubicBezTo>
                  <a:pt x="1674" y="337"/>
                  <a:pt x="1673" y="339"/>
                  <a:pt x="1676" y="338"/>
                </a:cubicBezTo>
                <a:cubicBezTo>
                  <a:pt x="1673" y="334"/>
                  <a:pt x="1665" y="332"/>
                  <a:pt x="1654" y="332"/>
                </a:cubicBezTo>
                <a:cubicBezTo>
                  <a:pt x="1656" y="332"/>
                  <a:pt x="1651" y="333"/>
                  <a:pt x="1651" y="332"/>
                </a:cubicBezTo>
                <a:cubicBezTo>
                  <a:pt x="1648" y="333"/>
                  <a:pt x="1651" y="334"/>
                  <a:pt x="1648" y="334"/>
                </a:cubicBezTo>
                <a:cubicBezTo>
                  <a:pt x="1645" y="334"/>
                  <a:pt x="1643" y="332"/>
                  <a:pt x="1640" y="333"/>
                </a:cubicBezTo>
                <a:cubicBezTo>
                  <a:pt x="1641" y="333"/>
                  <a:pt x="1642" y="334"/>
                  <a:pt x="1641" y="334"/>
                </a:cubicBezTo>
                <a:cubicBezTo>
                  <a:pt x="1639" y="334"/>
                  <a:pt x="1638" y="334"/>
                  <a:pt x="1636" y="335"/>
                </a:cubicBezTo>
                <a:cubicBezTo>
                  <a:pt x="1636" y="336"/>
                  <a:pt x="1636" y="337"/>
                  <a:pt x="1631" y="338"/>
                </a:cubicBezTo>
                <a:cubicBezTo>
                  <a:pt x="1633" y="339"/>
                  <a:pt x="1635" y="339"/>
                  <a:pt x="1641" y="339"/>
                </a:cubicBezTo>
                <a:cubicBezTo>
                  <a:pt x="1637" y="340"/>
                  <a:pt x="1639" y="340"/>
                  <a:pt x="1637" y="342"/>
                </a:cubicBezTo>
                <a:cubicBezTo>
                  <a:pt x="1648" y="340"/>
                  <a:pt x="1650" y="343"/>
                  <a:pt x="1661" y="342"/>
                </a:cubicBezTo>
                <a:cubicBezTo>
                  <a:pt x="1663" y="341"/>
                  <a:pt x="1667" y="340"/>
                  <a:pt x="1671" y="340"/>
                </a:cubicBezTo>
                <a:cubicBezTo>
                  <a:pt x="1673" y="339"/>
                  <a:pt x="1669" y="339"/>
                  <a:pt x="1672" y="338"/>
                </a:cubicBezTo>
                <a:close/>
                <a:moveTo>
                  <a:pt x="4041" y="0"/>
                </a:moveTo>
                <a:cubicBezTo>
                  <a:pt x="5102" y="271"/>
                  <a:pt x="5102" y="271"/>
                  <a:pt x="5102" y="271"/>
                </a:cubicBezTo>
                <a:cubicBezTo>
                  <a:pt x="5102" y="270"/>
                  <a:pt x="5102" y="270"/>
                  <a:pt x="5102" y="270"/>
                </a:cubicBezTo>
                <a:cubicBezTo>
                  <a:pt x="4045" y="0"/>
                  <a:pt x="4045" y="0"/>
                  <a:pt x="4045" y="0"/>
                </a:cubicBezTo>
                <a:lnTo>
                  <a:pt x="4041" y="0"/>
                </a:lnTo>
                <a:close/>
                <a:moveTo>
                  <a:pt x="3956" y="540"/>
                </a:moveTo>
                <a:cubicBezTo>
                  <a:pt x="3961" y="540"/>
                  <a:pt x="3963" y="539"/>
                  <a:pt x="3966" y="538"/>
                </a:cubicBezTo>
                <a:cubicBezTo>
                  <a:pt x="3966" y="530"/>
                  <a:pt x="3953" y="527"/>
                  <a:pt x="3947" y="521"/>
                </a:cubicBezTo>
                <a:cubicBezTo>
                  <a:pt x="3944" y="525"/>
                  <a:pt x="3935" y="519"/>
                  <a:pt x="3925" y="521"/>
                </a:cubicBezTo>
                <a:cubicBezTo>
                  <a:pt x="3925" y="530"/>
                  <a:pt x="3940" y="535"/>
                  <a:pt x="3935" y="541"/>
                </a:cubicBezTo>
                <a:cubicBezTo>
                  <a:pt x="3932" y="542"/>
                  <a:pt x="3933" y="540"/>
                  <a:pt x="3929" y="540"/>
                </a:cubicBezTo>
                <a:cubicBezTo>
                  <a:pt x="3935" y="543"/>
                  <a:pt x="3938" y="547"/>
                  <a:pt x="3943" y="550"/>
                </a:cubicBezTo>
                <a:cubicBezTo>
                  <a:pt x="3949" y="548"/>
                  <a:pt x="3954" y="550"/>
                  <a:pt x="3959" y="552"/>
                </a:cubicBezTo>
                <a:cubicBezTo>
                  <a:pt x="3958" y="554"/>
                  <a:pt x="3953" y="555"/>
                  <a:pt x="3956" y="557"/>
                </a:cubicBezTo>
                <a:cubicBezTo>
                  <a:pt x="3963" y="557"/>
                  <a:pt x="3963" y="560"/>
                  <a:pt x="3969" y="559"/>
                </a:cubicBezTo>
                <a:cubicBezTo>
                  <a:pt x="3972" y="559"/>
                  <a:pt x="3972" y="558"/>
                  <a:pt x="3974" y="558"/>
                </a:cubicBezTo>
                <a:cubicBezTo>
                  <a:pt x="3969" y="550"/>
                  <a:pt x="3956" y="547"/>
                  <a:pt x="3956" y="540"/>
                </a:cubicBezTo>
                <a:close/>
                <a:moveTo>
                  <a:pt x="3968" y="0"/>
                </a:moveTo>
                <a:cubicBezTo>
                  <a:pt x="5102" y="305"/>
                  <a:pt x="5102" y="305"/>
                  <a:pt x="5102" y="305"/>
                </a:cubicBezTo>
                <a:cubicBezTo>
                  <a:pt x="5102" y="303"/>
                  <a:pt x="5102" y="303"/>
                  <a:pt x="5102" y="303"/>
                </a:cubicBezTo>
                <a:cubicBezTo>
                  <a:pt x="3971" y="0"/>
                  <a:pt x="3971" y="0"/>
                  <a:pt x="3971" y="0"/>
                </a:cubicBezTo>
                <a:lnTo>
                  <a:pt x="3968" y="0"/>
                </a:lnTo>
                <a:close/>
                <a:moveTo>
                  <a:pt x="4119" y="0"/>
                </a:moveTo>
                <a:cubicBezTo>
                  <a:pt x="4115" y="0"/>
                  <a:pt x="4115" y="0"/>
                  <a:pt x="4115" y="0"/>
                </a:cubicBezTo>
                <a:cubicBezTo>
                  <a:pt x="5102" y="241"/>
                  <a:pt x="5102" y="241"/>
                  <a:pt x="5102" y="241"/>
                </a:cubicBezTo>
                <a:cubicBezTo>
                  <a:pt x="5102" y="239"/>
                  <a:pt x="5102" y="239"/>
                  <a:pt x="5102" y="239"/>
                </a:cubicBezTo>
                <a:lnTo>
                  <a:pt x="4119" y="0"/>
                </a:lnTo>
                <a:close/>
                <a:moveTo>
                  <a:pt x="3894" y="0"/>
                </a:moveTo>
                <a:cubicBezTo>
                  <a:pt x="5102" y="343"/>
                  <a:pt x="5102" y="343"/>
                  <a:pt x="5102" y="343"/>
                </a:cubicBezTo>
                <a:cubicBezTo>
                  <a:pt x="5102" y="341"/>
                  <a:pt x="5102" y="341"/>
                  <a:pt x="5102" y="341"/>
                </a:cubicBezTo>
                <a:cubicBezTo>
                  <a:pt x="3898" y="0"/>
                  <a:pt x="3898" y="0"/>
                  <a:pt x="3898" y="0"/>
                </a:cubicBezTo>
                <a:lnTo>
                  <a:pt x="3894" y="0"/>
                </a:lnTo>
                <a:close/>
                <a:moveTo>
                  <a:pt x="3673" y="0"/>
                </a:moveTo>
                <a:cubicBezTo>
                  <a:pt x="5102" y="486"/>
                  <a:pt x="5102" y="486"/>
                  <a:pt x="5102" y="486"/>
                </a:cubicBezTo>
                <a:cubicBezTo>
                  <a:pt x="5102" y="483"/>
                  <a:pt x="5102" y="483"/>
                  <a:pt x="5102" y="483"/>
                </a:cubicBezTo>
                <a:cubicBezTo>
                  <a:pt x="3677" y="0"/>
                  <a:pt x="3677" y="0"/>
                  <a:pt x="3677" y="0"/>
                </a:cubicBezTo>
                <a:lnTo>
                  <a:pt x="3673" y="0"/>
                </a:lnTo>
                <a:close/>
                <a:moveTo>
                  <a:pt x="3820" y="0"/>
                </a:moveTo>
                <a:cubicBezTo>
                  <a:pt x="5102" y="385"/>
                  <a:pt x="5102" y="385"/>
                  <a:pt x="5102" y="385"/>
                </a:cubicBezTo>
                <a:cubicBezTo>
                  <a:pt x="5102" y="383"/>
                  <a:pt x="5102" y="383"/>
                  <a:pt x="5102" y="383"/>
                </a:cubicBezTo>
                <a:cubicBezTo>
                  <a:pt x="3824" y="0"/>
                  <a:pt x="3824" y="0"/>
                  <a:pt x="3824" y="0"/>
                </a:cubicBezTo>
                <a:lnTo>
                  <a:pt x="3820" y="0"/>
                </a:lnTo>
                <a:close/>
                <a:moveTo>
                  <a:pt x="3599" y="0"/>
                </a:moveTo>
                <a:cubicBezTo>
                  <a:pt x="5102" y="547"/>
                  <a:pt x="5102" y="547"/>
                  <a:pt x="5102" y="547"/>
                </a:cubicBezTo>
                <a:cubicBezTo>
                  <a:pt x="5102" y="543"/>
                  <a:pt x="5102" y="543"/>
                  <a:pt x="5102" y="543"/>
                </a:cubicBezTo>
                <a:cubicBezTo>
                  <a:pt x="3603" y="0"/>
                  <a:pt x="3603" y="0"/>
                  <a:pt x="3603" y="0"/>
                </a:cubicBezTo>
                <a:lnTo>
                  <a:pt x="3599" y="0"/>
                </a:lnTo>
                <a:close/>
                <a:moveTo>
                  <a:pt x="3747" y="0"/>
                </a:moveTo>
                <a:cubicBezTo>
                  <a:pt x="5102" y="432"/>
                  <a:pt x="5102" y="432"/>
                  <a:pt x="5102" y="432"/>
                </a:cubicBezTo>
                <a:cubicBezTo>
                  <a:pt x="5102" y="430"/>
                  <a:pt x="5102" y="430"/>
                  <a:pt x="5102" y="430"/>
                </a:cubicBezTo>
                <a:cubicBezTo>
                  <a:pt x="3750" y="0"/>
                  <a:pt x="3750" y="0"/>
                  <a:pt x="3750" y="0"/>
                </a:cubicBezTo>
                <a:lnTo>
                  <a:pt x="3747" y="0"/>
                </a:lnTo>
                <a:close/>
                <a:moveTo>
                  <a:pt x="1255" y="804"/>
                </a:moveTo>
                <a:cubicBezTo>
                  <a:pt x="1248" y="804"/>
                  <a:pt x="1244" y="804"/>
                  <a:pt x="1240" y="804"/>
                </a:cubicBezTo>
                <a:cubicBezTo>
                  <a:pt x="2130" y="0"/>
                  <a:pt x="2130" y="0"/>
                  <a:pt x="2130" y="0"/>
                </a:cubicBezTo>
                <a:cubicBezTo>
                  <a:pt x="2126" y="0"/>
                  <a:pt x="2126" y="0"/>
                  <a:pt x="2126" y="0"/>
                </a:cubicBezTo>
                <a:cubicBezTo>
                  <a:pt x="1231" y="801"/>
                  <a:pt x="1231" y="801"/>
                  <a:pt x="1231" y="801"/>
                </a:cubicBezTo>
                <a:cubicBezTo>
                  <a:pt x="1221" y="793"/>
                  <a:pt x="1234" y="777"/>
                  <a:pt x="1195" y="785"/>
                </a:cubicBezTo>
                <a:cubicBezTo>
                  <a:pt x="1191" y="781"/>
                  <a:pt x="1175" y="783"/>
                  <a:pt x="1171" y="779"/>
                </a:cubicBezTo>
                <a:cubicBezTo>
                  <a:pt x="1159" y="781"/>
                  <a:pt x="1147" y="784"/>
                  <a:pt x="1133" y="788"/>
                </a:cubicBezTo>
                <a:cubicBezTo>
                  <a:pt x="1148" y="783"/>
                  <a:pt x="1147" y="777"/>
                  <a:pt x="1159" y="774"/>
                </a:cubicBezTo>
                <a:cubicBezTo>
                  <a:pt x="1152" y="775"/>
                  <a:pt x="1160" y="771"/>
                  <a:pt x="1156" y="771"/>
                </a:cubicBezTo>
                <a:cubicBezTo>
                  <a:pt x="1154" y="772"/>
                  <a:pt x="1151" y="773"/>
                  <a:pt x="1149" y="773"/>
                </a:cubicBezTo>
                <a:cubicBezTo>
                  <a:pt x="1150" y="766"/>
                  <a:pt x="1129" y="758"/>
                  <a:pt x="1103" y="773"/>
                </a:cubicBezTo>
                <a:cubicBezTo>
                  <a:pt x="1100" y="770"/>
                  <a:pt x="1079" y="783"/>
                  <a:pt x="1067" y="784"/>
                </a:cubicBezTo>
                <a:cubicBezTo>
                  <a:pt x="1070" y="781"/>
                  <a:pt x="1080" y="779"/>
                  <a:pt x="1079" y="777"/>
                </a:cubicBezTo>
                <a:cubicBezTo>
                  <a:pt x="1074" y="778"/>
                  <a:pt x="1074" y="776"/>
                  <a:pt x="1064" y="778"/>
                </a:cubicBezTo>
                <a:cubicBezTo>
                  <a:pt x="1063" y="776"/>
                  <a:pt x="1072" y="771"/>
                  <a:pt x="1071" y="769"/>
                </a:cubicBezTo>
                <a:cubicBezTo>
                  <a:pt x="1063" y="770"/>
                  <a:pt x="1056" y="773"/>
                  <a:pt x="1049" y="774"/>
                </a:cubicBezTo>
                <a:cubicBezTo>
                  <a:pt x="1057" y="768"/>
                  <a:pt x="1057" y="768"/>
                  <a:pt x="1057" y="768"/>
                </a:cubicBezTo>
                <a:cubicBezTo>
                  <a:pt x="1066" y="765"/>
                  <a:pt x="1075" y="761"/>
                  <a:pt x="1084" y="758"/>
                </a:cubicBezTo>
                <a:cubicBezTo>
                  <a:pt x="1098" y="756"/>
                  <a:pt x="1110" y="751"/>
                  <a:pt x="1123" y="746"/>
                </a:cubicBezTo>
                <a:cubicBezTo>
                  <a:pt x="1127" y="742"/>
                  <a:pt x="1119" y="742"/>
                  <a:pt x="1120" y="739"/>
                </a:cubicBezTo>
                <a:cubicBezTo>
                  <a:pt x="1130" y="733"/>
                  <a:pt x="1131" y="728"/>
                  <a:pt x="1138" y="721"/>
                </a:cubicBezTo>
                <a:cubicBezTo>
                  <a:pt x="1127" y="726"/>
                  <a:pt x="1136" y="718"/>
                  <a:pt x="1138" y="716"/>
                </a:cubicBezTo>
                <a:cubicBezTo>
                  <a:pt x="1136" y="715"/>
                  <a:pt x="1130" y="718"/>
                  <a:pt x="1132" y="716"/>
                </a:cubicBezTo>
                <a:cubicBezTo>
                  <a:pt x="1135" y="713"/>
                  <a:pt x="1134" y="712"/>
                  <a:pt x="1133" y="710"/>
                </a:cubicBezTo>
                <a:cubicBezTo>
                  <a:pt x="2057" y="0"/>
                  <a:pt x="2057" y="0"/>
                  <a:pt x="2057" y="0"/>
                </a:cubicBezTo>
                <a:cubicBezTo>
                  <a:pt x="2053" y="0"/>
                  <a:pt x="2053" y="0"/>
                  <a:pt x="2053" y="0"/>
                </a:cubicBezTo>
                <a:cubicBezTo>
                  <a:pt x="1125" y="707"/>
                  <a:pt x="1125" y="707"/>
                  <a:pt x="1125" y="707"/>
                </a:cubicBezTo>
                <a:cubicBezTo>
                  <a:pt x="1117" y="706"/>
                  <a:pt x="1105" y="706"/>
                  <a:pt x="1096" y="708"/>
                </a:cubicBezTo>
                <a:cubicBezTo>
                  <a:pt x="1097" y="708"/>
                  <a:pt x="1096" y="709"/>
                  <a:pt x="1094" y="709"/>
                </a:cubicBezTo>
                <a:cubicBezTo>
                  <a:pt x="1092" y="708"/>
                  <a:pt x="1088" y="707"/>
                  <a:pt x="1081" y="707"/>
                </a:cubicBezTo>
                <a:cubicBezTo>
                  <a:pt x="1077" y="708"/>
                  <a:pt x="1074" y="711"/>
                  <a:pt x="1070" y="711"/>
                </a:cubicBezTo>
                <a:cubicBezTo>
                  <a:pt x="1073" y="709"/>
                  <a:pt x="1076" y="707"/>
                  <a:pt x="1079" y="705"/>
                </a:cubicBezTo>
                <a:cubicBezTo>
                  <a:pt x="1074" y="705"/>
                  <a:pt x="1079" y="701"/>
                  <a:pt x="1074" y="700"/>
                </a:cubicBezTo>
                <a:cubicBezTo>
                  <a:pt x="1069" y="700"/>
                  <a:pt x="1065" y="704"/>
                  <a:pt x="1060" y="704"/>
                </a:cubicBezTo>
                <a:cubicBezTo>
                  <a:pt x="1094" y="687"/>
                  <a:pt x="1069" y="685"/>
                  <a:pt x="1047" y="686"/>
                </a:cubicBezTo>
                <a:cubicBezTo>
                  <a:pt x="1055" y="685"/>
                  <a:pt x="1062" y="682"/>
                  <a:pt x="1069" y="678"/>
                </a:cubicBezTo>
                <a:cubicBezTo>
                  <a:pt x="1063" y="678"/>
                  <a:pt x="1063" y="673"/>
                  <a:pt x="1051" y="677"/>
                </a:cubicBezTo>
                <a:cubicBezTo>
                  <a:pt x="1055" y="674"/>
                  <a:pt x="1050" y="674"/>
                  <a:pt x="1056" y="670"/>
                </a:cubicBezTo>
                <a:cubicBezTo>
                  <a:pt x="1059" y="670"/>
                  <a:pt x="1062" y="670"/>
                  <a:pt x="1064" y="669"/>
                </a:cubicBezTo>
                <a:cubicBezTo>
                  <a:pt x="1056" y="669"/>
                  <a:pt x="1048" y="669"/>
                  <a:pt x="1040" y="669"/>
                </a:cubicBezTo>
                <a:cubicBezTo>
                  <a:pt x="1023" y="678"/>
                  <a:pt x="1005" y="675"/>
                  <a:pt x="1007" y="671"/>
                </a:cubicBezTo>
                <a:cubicBezTo>
                  <a:pt x="997" y="671"/>
                  <a:pt x="977" y="675"/>
                  <a:pt x="981" y="671"/>
                </a:cubicBezTo>
                <a:cubicBezTo>
                  <a:pt x="982" y="670"/>
                  <a:pt x="982" y="670"/>
                  <a:pt x="982" y="670"/>
                </a:cubicBezTo>
                <a:cubicBezTo>
                  <a:pt x="983" y="669"/>
                  <a:pt x="984" y="669"/>
                  <a:pt x="984" y="668"/>
                </a:cubicBezTo>
                <a:cubicBezTo>
                  <a:pt x="1071" y="610"/>
                  <a:pt x="1071" y="610"/>
                  <a:pt x="1071" y="610"/>
                </a:cubicBezTo>
                <a:cubicBezTo>
                  <a:pt x="1072" y="610"/>
                  <a:pt x="1073" y="610"/>
                  <a:pt x="1074" y="610"/>
                </a:cubicBezTo>
                <a:cubicBezTo>
                  <a:pt x="1074" y="609"/>
                  <a:pt x="1074" y="609"/>
                  <a:pt x="1074" y="608"/>
                </a:cubicBezTo>
                <a:cubicBezTo>
                  <a:pt x="1317" y="446"/>
                  <a:pt x="1317" y="446"/>
                  <a:pt x="1317" y="446"/>
                </a:cubicBezTo>
                <a:cubicBezTo>
                  <a:pt x="1318" y="446"/>
                  <a:pt x="1319" y="446"/>
                  <a:pt x="1320" y="446"/>
                </a:cubicBezTo>
                <a:cubicBezTo>
                  <a:pt x="1323" y="443"/>
                  <a:pt x="1327" y="444"/>
                  <a:pt x="1328" y="442"/>
                </a:cubicBezTo>
                <a:cubicBezTo>
                  <a:pt x="1337" y="442"/>
                  <a:pt x="1351" y="440"/>
                  <a:pt x="1359" y="437"/>
                </a:cubicBezTo>
                <a:cubicBezTo>
                  <a:pt x="1359" y="435"/>
                  <a:pt x="1353" y="436"/>
                  <a:pt x="1348" y="436"/>
                </a:cubicBezTo>
                <a:cubicBezTo>
                  <a:pt x="1344" y="436"/>
                  <a:pt x="1337" y="435"/>
                  <a:pt x="1335" y="434"/>
                </a:cubicBezTo>
                <a:cubicBezTo>
                  <a:pt x="1367" y="412"/>
                  <a:pt x="1367" y="412"/>
                  <a:pt x="1367" y="412"/>
                </a:cubicBezTo>
                <a:cubicBezTo>
                  <a:pt x="1380" y="412"/>
                  <a:pt x="1393" y="412"/>
                  <a:pt x="1406" y="405"/>
                </a:cubicBezTo>
                <a:cubicBezTo>
                  <a:pt x="1415" y="405"/>
                  <a:pt x="1423" y="404"/>
                  <a:pt x="1429" y="401"/>
                </a:cubicBezTo>
                <a:cubicBezTo>
                  <a:pt x="1428" y="400"/>
                  <a:pt x="1427" y="400"/>
                  <a:pt x="1425" y="399"/>
                </a:cubicBezTo>
                <a:cubicBezTo>
                  <a:pt x="1431" y="398"/>
                  <a:pt x="1425" y="398"/>
                  <a:pt x="1432" y="396"/>
                </a:cubicBezTo>
                <a:cubicBezTo>
                  <a:pt x="1428" y="396"/>
                  <a:pt x="1427" y="394"/>
                  <a:pt x="1419" y="396"/>
                </a:cubicBezTo>
                <a:cubicBezTo>
                  <a:pt x="1420" y="395"/>
                  <a:pt x="1419" y="395"/>
                  <a:pt x="1418" y="395"/>
                </a:cubicBezTo>
                <a:cubicBezTo>
                  <a:pt x="1419" y="394"/>
                  <a:pt x="1422" y="394"/>
                  <a:pt x="1423" y="393"/>
                </a:cubicBezTo>
                <a:cubicBezTo>
                  <a:pt x="1419" y="391"/>
                  <a:pt x="1404" y="396"/>
                  <a:pt x="1396" y="398"/>
                </a:cubicBezTo>
                <a:cubicBezTo>
                  <a:pt x="1399" y="396"/>
                  <a:pt x="1392" y="397"/>
                  <a:pt x="1395" y="394"/>
                </a:cubicBezTo>
                <a:cubicBezTo>
                  <a:pt x="1399" y="396"/>
                  <a:pt x="1413" y="392"/>
                  <a:pt x="1421" y="390"/>
                </a:cubicBezTo>
                <a:cubicBezTo>
                  <a:pt x="1415" y="390"/>
                  <a:pt x="1411" y="390"/>
                  <a:pt x="1410" y="389"/>
                </a:cubicBezTo>
                <a:cubicBezTo>
                  <a:pt x="1408" y="389"/>
                  <a:pt x="1406" y="390"/>
                  <a:pt x="1404" y="390"/>
                </a:cubicBezTo>
                <a:cubicBezTo>
                  <a:pt x="1405" y="390"/>
                  <a:pt x="1406" y="389"/>
                  <a:pt x="1408" y="388"/>
                </a:cubicBezTo>
                <a:cubicBezTo>
                  <a:pt x="1406" y="388"/>
                  <a:pt x="1404" y="389"/>
                  <a:pt x="1402" y="389"/>
                </a:cubicBezTo>
                <a:cubicBezTo>
                  <a:pt x="1467" y="345"/>
                  <a:pt x="1467" y="345"/>
                  <a:pt x="1467" y="345"/>
                </a:cubicBezTo>
                <a:cubicBezTo>
                  <a:pt x="1467" y="346"/>
                  <a:pt x="1467" y="346"/>
                  <a:pt x="1468" y="346"/>
                </a:cubicBezTo>
                <a:cubicBezTo>
                  <a:pt x="1473" y="344"/>
                  <a:pt x="1469" y="344"/>
                  <a:pt x="1472" y="343"/>
                </a:cubicBezTo>
                <a:cubicBezTo>
                  <a:pt x="1475" y="344"/>
                  <a:pt x="1480" y="344"/>
                  <a:pt x="1476" y="346"/>
                </a:cubicBezTo>
                <a:cubicBezTo>
                  <a:pt x="1474" y="346"/>
                  <a:pt x="1473" y="348"/>
                  <a:pt x="1470" y="349"/>
                </a:cubicBezTo>
                <a:cubicBezTo>
                  <a:pt x="1473" y="349"/>
                  <a:pt x="1475" y="350"/>
                  <a:pt x="1477" y="350"/>
                </a:cubicBezTo>
                <a:cubicBezTo>
                  <a:pt x="1476" y="350"/>
                  <a:pt x="1475" y="351"/>
                  <a:pt x="1474" y="351"/>
                </a:cubicBezTo>
                <a:cubicBezTo>
                  <a:pt x="1483" y="351"/>
                  <a:pt x="1473" y="355"/>
                  <a:pt x="1485" y="354"/>
                </a:cubicBezTo>
                <a:cubicBezTo>
                  <a:pt x="1484" y="355"/>
                  <a:pt x="1482" y="355"/>
                  <a:pt x="1481" y="355"/>
                </a:cubicBezTo>
                <a:cubicBezTo>
                  <a:pt x="1483" y="356"/>
                  <a:pt x="1491" y="355"/>
                  <a:pt x="1485" y="357"/>
                </a:cubicBezTo>
                <a:cubicBezTo>
                  <a:pt x="1491" y="358"/>
                  <a:pt x="1494" y="358"/>
                  <a:pt x="1496" y="359"/>
                </a:cubicBezTo>
                <a:cubicBezTo>
                  <a:pt x="1497" y="359"/>
                  <a:pt x="1499" y="359"/>
                  <a:pt x="1500" y="359"/>
                </a:cubicBezTo>
                <a:cubicBezTo>
                  <a:pt x="1502" y="358"/>
                  <a:pt x="1504" y="357"/>
                  <a:pt x="1506" y="357"/>
                </a:cubicBezTo>
                <a:cubicBezTo>
                  <a:pt x="1506" y="358"/>
                  <a:pt x="1509" y="358"/>
                  <a:pt x="1504" y="359"/>
                </a:cubicBezTo>
                <a:cubicBezTo>
                  <a:pt x="1506" y="360"/>
                  <a:pt x="1507" y="358"/>
                  <a:pt x="1510" y="358"/>
                </a:cubicBezTo>
                <a:cubicBezTo>
                  <a:pt x="1510" y="359"/>
                  <a:pt x="1509" y="360"/>
                  <a:pt x="1507" y="361"/>
                </a:cubicBezTo>
                <a:cubicBezTo>
                  <a:pt x="1511" y="360"/>
                  <a:pt x="1515" y="359"/>
                  <a:pt x="1513" y="361"/>
                </a:cubicBezTo>
                <a:cubicBezTo>
                  <a:pt x="1518" y="358"/>
                  <a:pt x="1523" y="360"/>
                  <a:pt x="1524" y="359"/>
                </a:cubicBezTo>
                <a:cubicBezTo>
                  <a:pt x="1524" y="359"/>
                  <a:pt x="1520" y="359"/>
                  <a:pt x="1519" y="358"/>
                </a:cubicBezTo>
                <a:cubicBezTo>
                  <a:pt x="1521" y="358"/>
                  <a:pt x="1522" y="357"/>
                  <a:pt x="1524" y="356"/>
                </a:cubicBezTo>
                <a:cubicBezTo>
                  <a:pt x="1521" y="356"/>
                  <a:pt x="1519" y="357"/>
                  <a:pt x="1520" y="356"/>
                </a:cubicBezTo>
                <a:cubicBezTo>
                  <a:pt x="1522" y="356"/>
                  <a:pt x="1525" y="356"/>
                  <a:pt x="1526" y="355"/>
                </a:cubicBezTo>
                <a:cubicBezTo>
                  <a:pt x="1524" y="354"/>
                  <a:pt x="1522" y="354"/>
                  <a:pt x="1525" y="352"/>
                </a:cubicBezTo>
                <a:cubicBezTo>
                  <a:pt x="1523" y="352"/>
                  <a:pt x="1517" y="352"/>
                  <a:pt x="1517" y="351"/>
                </a:cubicBezTo>
                <a:cubicBezTo>
                  <a:pt x="1520" y="351"/>
                  <a:pt x="1522" y="350"/>
                  <a:pt x="1524" y="350"/>
                </a:cubicBezTo>
                <a:cubicBezTo>
                  <a:pt x="1523" y="349"/>
                  <a:pt x="1523" y="346"/>
                  <a:pt x="1529" y="346"/>
                </a:cubicBezTo>
                <a:cubicBezTo>
                  <a:pt x="1526" y="346"/>
                  <a:pt x="1523" y="346"/>
                  <a:pt x="1524" y="345"/>
                </a:cubicBezTo>
                <a:cubicBezTo>
                  <a:pt x="1525" y="344"/>
                  <a:pt x="1527" y="344"/>
                  <a:pt x="1528" y="344"/>
                </a:cubicBezTo>
                <a:cubicBezTo>
                  <a:pt x="1528" y="343"/>
                  <a:pt x="1523" y="343"/>
                  <a:pt x="1525" y="341"/>
                </a:cubicBezTo>
                <a:cubicBezTo>
                  <a:pt x="1529" y="340"/>
                  <a:pt x="1528" y="342"/>
                  <a:pt x="1531" y="341"/>
                </a:cubicBezTo>
                <a:cubicBezTo>
                  <a:pt x="1529" y="340"/>
                  <a:pt x="1530" y="340"/>
                  <a:pt x="1532" y="338"/>
                </a:cubicBezTo>
                <a:cubicBezTo>
                  <a:pt x="1536" y="338"/>
                  <a:pt x="1532" y="339"/>
                  <a:pt x="1536" y="339"/>
                </a:cubicBezTo>
                <a:cubicBezTo>
                  <a:pt x="1537" y="337"/>
                  <a:pt x="1535" y="337"/>
                  <a:pt x="1539" y="335"/>
                </a:cubicBezTo>
                <a:cubicBezTo>
                  <a:pt x="1543" y="335"/>
                  <a:pt x="1543" y="336"/>
                  <a:pt x="1542" y="337"/>
                </a:cubicBezTo>
                <a:cubicBezTo>
                  <a:pt x="1545" y="336"/>
                  <a:pt x="1547" y="336"/>
                  <a:pt x="1548" y="336"/>
                </a:cubicBezTo>
                <a:cubicBezTo>
                  <a:pt x="1550" y="335"/>
                  <a:pt x="1552" y="335"/>
                  <a:pt x="1554" y="335"/>
                </a:cubicBezTo>
                <a:cubicBezTo>
                  <a:pt x="1557" y="333"/>
                  <a:pt x="1550" y="332"/>
                  <a:pt x="1560" y="329"/>
                </a:cubicBezTo>
                <a:cubicBezTo>
                  <a:pt x="1556" y="329"/>
                  <a:pt x="1553" y="328"/>
                  <a:pt x="1555" y="327"/>
                </a:cubicBezTo>
                <a:cubicBezTo>
                  <a:pt x="1559" y="327"/>
                  <a:pt x="1559" y="328"/>
                  <a:pt x="1564" y="328"/>
                </a:cubicBezTo>
                <a:cubicBezTo>
                  <a:pt x="1571" y="326"/>
                  <a:pt x="1578" y="327"/>
                  <a:pt x="1585" y="325"/>
                </a:cubicBezTo>
                <a:cubicBezTo>
                  <a:pt x="1583" y="324"/>
                  <a:pt x="1587" y="322"/>
                  <a:pt x="1592" y="319"/>
                </a:cubicBezTo>
                <a:cubicBezTo>
                  <a:pt x="1583" y="320"/>
                  <a:pt x="1578" y="319"/>
                  <a:pt x="1570" y="321"/>
                </a:cubicBezTo>
                <a:cubicBezTo>
                  <a:pt x="1567" y="321"/>
                  <a:pt x="1565" y="321"/>
                  <a:pt x="1565" y="321"/>
                </a:cubicBezTo>
                <a:cubicBezTo>
                  <a:pt x="1567" y="320"/>
                  <a:pt x="1570" y="320"/>
                  <a:pt x="1572" y="319"/>
                </a:cubicBezTo>
                <a:cubicBezTo>
                  <a:pt x="1567" y="319"/>
                  <a:pt x="1563" y="320"/>
                  <a:pt x="1559" y="320"/>
                </a:cubicBezTo>
                <a:cubicBezTo>
                  <a:pt x="1565" y="318"/>
                  <a:pt x="1557" y="319"/>
                  <a:pt x="1560" y="317"/>
                </a:cubicBezTo>
                <a:cubicBezTo>
                  <a:pt x="1565" y="317"/>
                  <a:pt x="1565" y="318"/>
                  <a:pt x="1570" y="317"/>
                </a:cubicBezTo>
                <a:cubicBezTo>
                  <a:pt x="1568" y="316"/>
                  <a:pt x="1559" y="316"/>
                  <a:pt x="1555" y="317"/>
                </a:cubicBezTo>
                <a:cubicBezTo>
                  <a:pt x="1560" y="315"/>
                  <a:pt x="1548" y="316"/>
                  <a:pt x="1550" y="314"/>
                </a:cubicBezTo>
                <a:cubicBezTo>
                  <a:pt x="1566" y="314"/>
                  <a:pt x="1576" y="317"/>
                  <a:pt x="1589" y="318"/>
                </a:cubicBezTo>
                <a:cubicBezTo>
                  <a:pt x="1582" y="316"/>
                  <a:pt x="1577" y="314"/>
                  <a:pt x="1566" y="313"/>
                </a:cubicBezTo>
                <a:cubicBezTo>
                  <a:pt x="1565" y="313"/>
                  <a:pt x="1564" y="314"/>
                  <a:pt x="1563" y="314"/>
                </a:cubicBezTo>
                <a:cubicBezTo>
                  <a:pt x="1564" y="313"/>
                  <a:pt x="1559" y="314"/>
                  <a:pt x="1563" y="312"/>
                </a:cubicBezTo>
                <a:cubicBezTo>
                  <a:pt x="1562" y="312"/>
                  <a:pt x="1560" y="312"/>
                  <a:pt x="1561" y="312"/>
                </a:cubicBezTo>
                <a:cubicBezTo>
                  <a:pt x="1558" y="311"/>
                  <a:pt x="1558" y="313"/>
                  <a:pt x="1555" y="313"/>
                </a:cubicBezTo>
                <a:cubicBezTo>
                  <a:pt x="1556" y="312"/>
                  <a:pt x="1552" y="313"/>
                  <a:pt x="1553" y="312"/>
                </a:cubicBezTo>
                <a:cubicBezTo>
                  <a:pt x="1554" y="311"/>
                  <a:pt x="1557" y="312"/>
                  <a:pt x="1558" y="311"/>
                </a:cubicBezTo>
                <a:cubicBezTo>
                  <a:pt x="1554" y="311"/>
                  <a:pt x="1547" y="312"/>
                  <a:pt x="1547" y="311"/>
                </a:cubicBezTo>
                <a:cubicBezTo>
                  <a:pt x="1549" y="310"/>
                  <a:pt x="1552" y="310"/>
                  <a:pt x="1555" y="310"/>
                </a:cubicBezTo>
                <a:cubicBezTo>
                  <a:pt x="1558" y="308"/>
                  <a:pt x="1553" y="308"/>
                  <a:pt x="1558" y="307"/>
                </a:cubicBezTo>
                <a:cubicBezTo>
                  <a:pt x="1564" y="307"/>
                  <a:pt x="1564" y="310"/>
                  <a:pt x="1571" y="308"/>
                </a:cubicBezTo>
                <a:cubicBezTo>
                  <a:pt x="1570" y="306"/>
                  <a:pt x="1558" y="308"/>
                  <a:pt x="1558" y="306"/>
                </a:cubicBezTo>
                <a:cubicBezTo>
                  <a:pt x="1559" y="306"/>
                  <a:pt x="1560" y="306"/>
                  <a:pt x="1561" y="305"/>
                </a:cubicBezTo>
                <a:cubicBezTo>
                  <a:pt x="1560" y="304"/>
                  <a:pt x="1554" y="304"/>
                  <a:pt x="1552" y="303"/>
                </a:cubicBezTo>
                <a:cubicBezTo>
                  <a:pt x="1555" y="302"/>
                  <a:pt x="1554" y="303"/>
                  <a:pt x="1557" y="302"/>
                </a:cubicBezTo>
                <a:cubicBezTo>
                  <a:pt x="1556" y="301"/>
                  <a:pt x="1541" y="302"/>
                  <a:pt x="1549" y="300"/>
                </a:cubicBezTo>
                <a:cubicBezTo>
                  <a:pt x="1540" y="301"/>
                  <a:pt x="1539" y="300"/>
                  <a:pt x="1536" y="299"/>
                </a:cubicBezTo>
                <a:cubicBezTo>
                  <a:pt x="1537" y="298"/>
                  <a:pt x="1537" y="298"/>
                  <a:pt x="1537" y="298"/>
                </a:cubicBezTo>
                <a:cubicBezTo>
                  <a:pt x="1539" y="298"/>
                  <a:pt x="1542" y="298"/>
                  <a:pt x="1545" y="298"/>
                </a:cubicBezTo>
                <a:cubicBezTo>
                  <a:pt x="1547" y="298"/>
                  <a:pt x="1543" y="297"/>
                  <a:pt x="1539" y="297"/>
                </a:cubicBezTo>
                <a:cubicBezTo>
                  <a:pt x="1983" y="0"/>
                  <a:pt x="1983" y="0"/>
                  <a:pt x="1983" y="0"/>
                </a:cubicBezTo>
                <a:cubicBezTo>
                  <a:pt x="1979" y="0"/>
                  <a:pt x="1979" y="0"/>
                  <a:pt x="1979" y="0"/>
                </a:cubicBezTo>
                <a:cubicBezTo>
                  <a:pt x="1533" y="297"/>
                  <a:pt x="1533" y="297"/>
                  <a:pt x="1533" y="297"/>
                </a:cubicBezTo>
                <a:cubicBezTo>
                  <a:pt x="1526" y="294"/>
                  <a:pt x="1517" y="292"/>
                  <a:pt x="1515" y="290"/>
                </a:cubicBezTo>
                <a:cubicBezTo>
                  <a:pt x="1513" y="290"/>
                  <a:pt x="1515" y="290"/>
                  <a:pt x="1513" y="290"/>
                </a:cubicBezTo>
                <a:cubicBezTo>
                  <a:pt x="1511" y="290"/>
                  <a:pt x="1508" y="290"/>
                  <a:pt x="1510" y="289"/>
                </a:cubicBezTo>
                <a:cubicBezTo>
                  <a:pt x="1508" y="288"/>
                  <a:pt x="1502" y="289"/>
                  <a:pt x="1503" y="289"/>
                </a:cubicBezTo>
                <a:cubicBezTo>
                  <a:pt x="1504" y="288"/>
                  <a:pt x="1504" y="288"/>
                  <a:pt x="1505" y="287"/>
                </a:cubicBezTo>
                <a:cubicBezTo>
                  <a:pt x="1508" y="287"/>
                  <a:pt x="1511" y="287"/>
                  <a:pt x="1513" y="286"/>
                </a:cubicBezTo>
                <a:cubicBezTo>
                  <a:pt x="1510" y="286"/>
                  <a:pt x="1508" y="284"/>
                  <a:pt x="1499" y="285"/>
                </a:cubicBezTo>
                <a:cubicBezTo>
                  <a:pt x="1500" y="285"/>
                  <a:pt x="1501" y="285"/>
                  <a:pt x="1499" y="286"/>
                </a:cubicBezTo>
                <a:cubicBezTo>
                  <a:pt x="1498" y="286"/>
                  <a:pt x="1499" y="286"/>
                  <a:pt x="1497" y="286"/>
                </a:cubicBezTo>
                <a:cubicBezTo>
                  <a:pt x="1494" y="288"/>
                  <a:pt x="1500" y="288"/>
                  <a:pt x="1496" y="289"/>
                </a:cubicBezTo>
                <a:cubicBezTo>
                  <a:pt x="1492" y="288"/>
                  <a:pt x="1491" y="286"/>
                  <a:pt x="1486" y="285"/>
                </a:cubicBezTo>
                <a:cubicBezTo>
                  <a:pt x="1485" y="286"/>
                  <a:pt x="1482" y="287"/>
                  <a:pt x="1480" y="287"/>
                </a:cubicBezTo>
                <a:cubicBezTo>
                  <a:pt x="1479" y="287"/>
                  <a:pt x="1481" y="286"/>
                  <a:pt x="1480" y="285"/>
                </a:cubicBezTo>
                <a:cubicBezTo>
                  <a:pt x="1475" y="285"/>
                  <a:pt x="1471" y="286"/>
                  <a:pt x="1467" y="287"/>
                </a:cubicBezTo>
                <a:cubicBezTo>
                  <a:pt x="1466" y="286"/>
                  <a:pt x="1467" y="285"/>
                  <a:pt x="1466" y="284"/>
                </a:cubicBezTo>
                <a:cubicBezTo>
                  <a:pt x="1471" y="284"/>
                  <a:pt x="1477" y="284"/>
                  <a:pt x="1482" y="283"/>
                </a:cubicBezTo>
                <a:cubicBezTo>
                  <a:pt x="1473" y="283"/>
                  <a:pt x="1468" y="281"/>
                  <a:pt x="1454" y="284"/>
                </a:cubicBezTo>
                <a:cubicBezTo>
                  <a:pt x="1452" y="284"/>
                  <a:pt x="1451" y="283"/>
                  <a:pt x="1454" y="282"/>
                </a:cubicBezTo>
                <a:cubicBezTo>
                  <a:pt x="1456" y="282"/>
                  <a:pt x="1457" y="282"/>
                  <a:pt x="1459" y="282"/>
                </a:cubicBezTo>
                <a:cubicBezTo>
                  <a:pt x="1456" y="282"/>
                  <a:pt x="1453" y="282"/>
                  <a:pt x="1449" y="282"/>
                </a:cubicBezTo>
                <a:cubicBezTo>
                  <a:pt x="1446" y="283"/>
                  <a:pt x="1453" y="282"/>
                  <a:pt x="1451" y="283"/>
                </a:cubicBezTo>
                <a:cubicBezTo>
                  <a:pt x="1447" y="283"/>
                  <a:pt x="1449" y="284"/>
                  <a:pt x="1446" y="285"/>
                </a:cubicBezTo>
                <a:cubicBezTo>
                  <a:pt x="1444" y="285"/>
                  <a:pt x="1441" y="284"/>
                  <a:pt x="1441" y="285"/>
                </a:cubicBezTo>
                <a:cubicBezTo>
                  <a:pt x="1448" y="285"/>
                  <a:pt x="1443" y="287"/>
                  <a:pt x="1443" y="287"/>
                </a:cubicBezTo>
                <a:cubicBezTo>
                  <a:pt x="1439" y="287"/>
                  <a:pt x="1437" y="287"/>
                  <a:pt x="1435" y="286"/>
                </a:cubicBezTo>
                <a:cubicBezTo>
                  <a:pt x="1430" y="288"/>
                  <a:pt x="1438" y="287"/>
                  <a:pt x="1433" y="289"/>
                </a:cubicBezTo>
                <a:cubicBezTo>
                  <a:pt x="1430" y="288"/>
                  <a:pt x="1427" y="287"/>
                  <a:pt x="1426" y="289"/>
                </a:cubicBezTo>
                <a:cubicBezTo>
                  <a:pt x="1425" y="289"/>
                  <a:pt x="1424" y="288"/>
                  <a:pt x="1424" y="288"/>
                </a:cubicBezTo>
                <a:cubicBezTo>
                  <a:pt x="1909" y="0"/>
                  <a:pt x="1909" y="0"/>
                  <a:pt x="1909" y="0"/>
                </a:cubicBezTo>
                <a:cubicBezTo>
                  <a:pt x="1905" y="0"/>
                  <a:pt x="1905" y="0"/>
                  <a:pt x="1905" y="0"/>
                </a:cubicBezTo>
                <a:cubicBezTo>
                  <a:pt x="1418" y="287"/>
                  <a:pt x="1418" y="287"/>
                  <a:pt x="1418" y="287"/>
                </a:cubicBezTo>
                <a:cubicBezTo>
                  <a:pt x="1417" y="287"/>
                  <a:pt x="1416" y="287"/>
                  <a:pt x="1414" y="288"/>
                </a:cubicBezTo>
                <a:cubicBezTo>
                  <a:pt x="1415" y="288"/>
                  <a:pt x="1415" y="288"/>
                  <a:pt x="1416" y="288"/>
                </a:cubicBezTo>
                <a:cubicBezTo>
                  <a:pt x="1415" y="289"/>
                  <a:pt x="1415" y="289"/>
                  <a:pt x="1415" y="289"/>
                </a:cubicBezTo>
                <a:cubicBezTo>
                  <a:pt x="1413" y="289"/>
                  <a:pt x="1412" y="288"/>
                  <a:pt x="1410" y="289"/>
                </a:cubicBezTo>
                <a:cubicBezTo>
                  <a:pt x="1411" y="289"/>
                  <a:pt x="1412" y="290"/>
                  <a:pt x="1412" y="291"/>
                </a:cubicBezTo>
                <a:cubicBezTo>
                  <a:pt x="1409" y="291"/>
                  <a:pt x="1407" y="291"/>
                  <a:pt x="1405" y="291"/>
                </a:cubicBezTo>
                <a:cubicBezTo>
                  <a:pt x="1403" y="292"/>
                  <a:pt x="1401" y="293"/>
                  <a:pt x="1399" y="293"/>
                </a:cubicBezTo>
                <a:cubicBezTo>
                  <a:pt x="1401" y="294"/>
                  <a:pt x="1404" y="294"/>
                  <a:pt x="1405" y="295"/>
                </a:cubicBezTo>
                <a:cubicBezTo>
                  <a:pt x="1400" y="297"/>
                  <a:pt x="1400" y="297"/>
                  <a:pt x="1400" y="297"/>
                </a:cubicBezTo>
                <a:cubicBezTo>
                  <a:pt x="1395" y="298"/>
                  <a:pt x="1390" y="299"/>
                  <a:pt x="1385" y="300"/>
                </a:cubicBezTo>
                <a:cubicBezTo>
                  <a:pt x="1385" y="302"/>
                  <a:pt x="1392" y="301"/>
                  <a:pt x="1392" y="302"/>
                </a:cubicBezTo>
                <a:cubicBezTo>
                  <a:pt x="1389" y="304"/>
                  <a:pt x="1389" y="304"/>
                  <a:pt x="1389" y="304"/>
                </a:cubicBezTo>
                <a:cubicBezTo>
                  <a:pt x="1388" y="304"/>
                  <a:pt x="1388" y="304"/>
                  <a:pt x="1387" y="304"/>
                </a:cubicBezTo>
                <a:cubicBezTo>
                  <a:pt x="1387" y="304"/>
                  <a:pt x="1388" y="305"/>
                  <a:pt x="1388" y="305"/>
                </a:cubicBezTo>
                <a:cubicBezTo>
                  <a:pt x="1360" y="321"/>
                  <a:pt x="1360" y="321"/>
                  <a:pt x="1360" y="321"/>
                </a:cubicBezTo>
                <a:cubicBezTo>
                  <a:pt x="1358" y="321"/>
                  <a:pt x="1356" y="320"/>
                  <a:pt x="1352" y="321"/>
                </a:cubicBezTo>
                <a:cubicBezTo>
                  <a:pt x="1353" y="322"/>
                  <a:pt x="1357" y="322"/>
                  <a:pt x="1356" y="323"/>
                </a:cubicBezTo>
                <a:cubicBezTo>
                  <a:pt x="1352" y="322"/>
                  <a:pt x="1350" y="324"/>
                  <a:pt x="1347" y="324"/>
                </a:cubicBezTo>
                <a:cubicBezTo>
                  <a:pt x="1347" y="323"/>
                  <a:pt x="1342" y="324"/>
                  <a:pt x="1346" y="323"/>
                </a:cubicBezTo>
                <a:cubicBezTo>
                  <a:pt x="1340" y="323"/>
                  <a:pt x="1339" y="324"/>
                  <a:pt x="1337" y="323"/>
                </a:cubicBezTo>
                <a:cubicBezTo>
                  <a:pt x="1347" y="320"/>
                  <a:pt x="1346" y="316"/>
                  <a:pt x="1335" y="319"/>
                </a:cubicBezTo>
                <a:cubicBezTo>
                  <a:pt x="1336" y="319"/>
                  <a:pt x="1336" y="319"/>
                  <a:pt x="1334" y="320"/>
                </a:cubicBezTo>
                <a:cubicBezTo>
                  <a:pt x="1332" y="320"/>
                  <a:pt x="1331" y="319"/>
                  <a:pt x="1331" y="319"/>
                </a:cubicBezTo>
                <a:cubicBezTo>
                  <a:pt x="1330" y="320"/>
                  <a:pt x="1335" y="320"/>
                  <a:pt x="1333" y="321"/>
                </a:cubicBezTo>
                <a:cubicBezTo>
                  <a:pt x="1332" y="321"/>
                  <a:pt x="1331" y="321"/>
                  <a:pt x="1331" y="322"/>
                </a:cubicBezTo>
                <a:cubicBezTo>
                  <a:pt x="1327" y="322"/>
                  <a:pt x="1327" y="321"/>
                  <a:pt x="1324" y="322"/>
                </a:cubicBezTo>
                <a:cubicBezTo>
                  <a:pt x="1324" y="322"/>
                  <a:pt x="1327" y="322"/>
                  <a:pt x="1327" y="323"/>
                </a:cubicBezTo>
                <a:cubicBezTo>
                  <a:pt x="1326" y="324"/>
                  <a:pt x="1322" y="323"/>
                  <a:pt x="1320" y="324"/>
                </a:cubicBezTo>
                <a:cubicBezTo>
                  <a:pt x="1318" y="326"/>
                  <a:pt x="1326" y="324"/>
                  <a:pt x="1323" y="326"/>
                </a:cubicBezTo>
                <a:cubicBezTo>
                  <a:pt x="1320" y="327"/>
                  <a:pt x="1322" y="328"/>
                  <a:pt x="1318" y="328"/>
                </a:cubicBezTo>
                <a:cubicBezTo>
                  <a:pt x="1317" y="328"/>
                  <a:pt x="1313" y="328"/>
                  <a:pt x="1312" y="328"/>
                </a:cubicBezTo>
                <a:cubicBezTo>
                  <a:pt x="1313" y="327"/>
                  <a:pt x="1316" y="327"/>
                  <a:pt x="1318" y="327"/>
                </a:cubicBezTo>
                <a:cubicBezTo>
                  <a:pt x="1314" y="325"/>
                  <a:pt x="1317" y="322"/>
                  <a:pt x="1329" y="318"/>
                </a:cubicBezTo>
                <a:cubicBezTo>
                  <a:pt x="1326" y="318"/>
                  <a:pt x="1323" y="318"/>
                  <a:pt x="1320" y="318"/>
                </a:cubicBezTo>
                <a:cubicBezTo>
                  <a:pt x="1311" y="321"/>
                  <a:pt x="1304" y="324"/>
                  <a:pt x="1299" y="327"/>
                </a:cubicBezTo>
                <a:cubicBezTo>
                  <a:pt x="1305" y="327"/>
                  <a:pt x="1312" y="327"/>
                  <a:pt x="1308" y="329"/>
                </a:cubicBezTo>
                <a:cubicBezTo>
                  <a:pt x="1305" y="329"/>
                  <a:pt x="1301" y="329"/>
                  <a:pt x="1299" y="330"/>
                </a:cubicBezTo>
                <a:cubicBezTo>
                  <a:pt x="1302" y="330"/>
                  <a:pt x="1300" y="331"/>
                  <a:pt x="1303" y="331"/>
                </a:cubicBezTo>
                <a:cubicBezTo>
                  <a:pt x="1305" y="330"/>
                  <a:pt x="1306" y="330"/>
                  <a:pt x="1308" y="330"/>
                </a:cubicBezTo>
                <a:cubicBezTo>
                  <a:pt x="1305" y="333"/>
                  <a:pt x="1323" y="330"/>
                  <a:pt x="1326" y="331"/>
                </a:cubicBezTo>
                <a:cubicBezTo>
                  <a:pt x="1332" y="329"/>
                  <a:pt x="1333" y="332"/>
                  <a:pt x="1338" y="331"/>
                </a:cubicBezTo>
                <a:cubicBezTo>
                  <a:pt x="1342" y="329"/>
                  <a:pt x="1337" y="330"/>
                  <a:pt x="1338" y="329"/>
                </a:cubicBezTo>
                <a:cubicBezTo>
                  <a:pt x="1339" y="329"/>
                  <a:pt x="1340" y="328"/>
                  <a:pt x="1342" y="328"/>
                </a:cubicBezTo>
                <a:cubicBezTo>
                  <a:pt x="1344" y="328"/>
                  <a:pt x="1345" y="329"/>
                  <a:pt x="1346" y="329"/>
                </a:cubicBezTo>
                <a:cubicBezTo>
                  <a:pt x="1235" y="395"/>
                  <a:pt x="1235" y="395"/>
                  <a:pt x="1235" y="395"/>
                </a:cubicBezTo>
                <a:cubicBezTo>
                  <a:pt x="1230" y="395"/>
                  <a:pt x="1225" y="395"/>
                  <a:pt x="1219" y="396"/>
                </a:cubicBezTo>
                <a:cubicBezTo>
                  <a:pt x="1220" y="396"/>
                  <a:pt x="1221" y="395"/>
                  <a:pt x="1222" y="395"/>
                </a:cubicBezTo>
                <a:cubicBezTo>
                  <a:pt x="1219" y="394"/>
                  <a:pt x="1215" y="393"/>
                  <a:pt x="1209" y="392"/>
                </a:cubicBezTo>
                <a:cubicBezTo>
                  <a:pt x="1214" y="387"/>
                  <a:pt x="1198" y="387"/>
                  <a:pt x="1180" y="390"/>
                </a:cubicBezTo>
                <a:cubicBezTo>
                  <a:pt x="1183" y="389"/>
                  <a:pt x="1185" y="388"/>
                  <a:pt x="1188" y="387"/>
                </a:cubicBezTo>
                <a:cubicBezTo>
                  <a:pt x="1188" y="385"/>
                  <a:pt x="1191" y="383"/>
                  <a:pt x="1193" y="381"/>
                </a:cubicBezTo>
                <a:cubicBezTo>
                  <a:pt x="1188" y="381"/>
                  <a:pt x="1182" y="382"/>
                  <a:pt x="1184" y="380"/>
                </a:cubicBezTo>
                <a:cubicBezTo>
                  <a:pt x="1190" y="378"/>
                  <a:pt x="1194" y="376"/>
                  <a:pt x="1197" y="373"/>
                </a:cubicBezTo>
                <a:cubicBezTo>
                  <a:pt x="1205" y="371"/>
                  <a:pt x="1214" y="368"/>
                  <a:pt x="1219" y="366"/>
                </a:cubicBezTo>
                <a:cubicBezTo>
                  <a:pt x="1223" y="366"/>
                  <a:pt x="1226" y="363"/>
                  <a:pt x="1230" y="362"/>
                </a:cubicBezTo>
                <a:cubicBezTo>
                  <a:pt x="1235" y="362"/>
                  <a:pt x="1239" y="362"/>
                  <a:pt x="1243" y="360"/>
                </a:cubicBezTo>
                <a:cubicBezTo>
                  <a:pt x="1238" y="360"/>
                  <a:pt x="1241" y="358"/>
                  <a:pt x="1233" y="360"/>
                </a:cubicBezTo>
                <a:cubicBezTo>
                  <a:pt x="1238" y="358"/>
                  <a:pt x="1226" y="359"/>
                  <a:pt x="1233" y="357"/>
                </a:cubicBezTo>
                <a:cubicBezTo>
                  <a:pt x="1237" y="358"/>
                  <a:pt x="1240" y="359"/>
                  <a:pt x="1247" y="359"/>
                </a:cubicBezTo>
                <a:cubicBezTo>
                  <a:pt x="1250" y="358"/>
                  <a:pt x="1251" y="356"/>
                  <a:pt x="1256" y="355"/>
                </a:cubicBezTo>
                <a:cubicBezTo>
                  <a:pt x="1254" y="357"/>
                  <a:pt x="1259" y="356"/>
                  <a:pt x="1263" y="356"/>
                </a:cubicBezTo>
                <a:cubicBezTo>
                  <a:pt x="1267" y="355"/>
                  <a:pt x="1271" y="353"/>
                  <a:pt x="1275" y="352"/>
                </a:cubicBezTo>
                <a:cubicBezTo>
                  <a:pt x="1265" y="352"/>
                  <a:pt x="1260" y="351"/>
                  <a:pt x="1258" y="349"/>
                </a:cubicBezTo>
                <a:cubicBezTo>
                  <a:pt x="1264" y="349"/>
                  <a:pt x="1276" y="347"/>
                  <a:pt x="1272" y="351"/>
                </a:cubicBezTo>
                <a:cubicBezTo>
                  <a:pt x="1278" y="351"/>
                  <a:pt x="1282" y="349"/>
                  <a:pt x="1287" y="347"/>
                </a:cubicBezTo>
                <a:cubicBezTo>
                  <a:pt x="1287" y="347"/>
                  <a:pt x="1283" y="347"/>
                  <a:pt x="1286" y="346"/>
                </a:cubicBezTo>
                <a:cubicBezTo>
                  <a:pt x="1295" y="343"/>
                  <a:pt x="1292" y="347"/>
                  <a:pt x="1299" y="345"/>
                </a:cubicBezTo>
                <a:cubicBezTo>
                  <a:pt x="1300" y="344"/>
                  <a:pt x="1293" y="345"/>
                  <a:pt x="1296" y="344"/>
                </a:cubicBezTo>
                <a:cubicBezTo>
                  <a:pt x="1298" y="344"/>
                  <a:pt x="1300" y="343"/>
                  <a:pt x="1303" y="343"/>
                </a:cubicBezTo>
                <a:cubicBezTo>
                  <a:pt x="1302" y="344"/>
                  <a:pt x="1301" y="345"/>
                  <a:pt x="1302" y="345"/>
                </a:cubicBezTo>
                <a:cubicBezTo>
                  <a:pt x="1307" y="345"/>
                  <a:pt x="1312" y="343"/>
                  <a:pt x="1316" y="342"/>
                </a:cubicBezTo>
                <a:cubicBezTo>
                  <a:pt x="1316" y="340"/>
                  <a:pt x="1313" y="339"/>
                  <a:pt x="1315" y="337"/>
                </a:cubicBezTo>
                <a:cubicBezTo>
                  <a:pt x="1318" y="336"/>
                  <a:pt x="1321" y="337"/>
                  <a:pt x="1323" y="336"/>
                </a:cubicBezTo>
                <a:cubicBezTo>
                  <a:pt x="1315" y="337"/>
                  <a:pt x="1323" y="335"/>
                  <a:pt x="1323" y="334"/>
                </a:cubicBezTo>
                <a:cubicBezTo>
                  <a:pt x="1323" y="333"/>
                  <a:pt x="1315" y="333"/>
                  <a:pt x="1311" y="333"/>
                </a:cubicBezTo>
                <a:cubicBezTo>
                  <a:pt x="1304" y="336"/>
                  <a:pt x="1315" y="334"/>
                  <a:pt x="1308" y="337"/>
                </a:cubicBezTo>
                <a:cubicBezTo>
                  <a:pt x="1306" y="337"/>
                  <a:pt x="1303" y="337"/>
                  <a:pt x="1302" y="338"/>
                </a:cubicBezTo>
                <a:cubicBezTo>
                  <a:pt x="1302" y="338"/>
                  <a:pt x="1295" y="341"/>
                  <a:pt x="1292" y="343"/>
                </a:cubicBezTo>
                <a:cubicBezTo>
                  <a:pt x="1289" y="343"/>
                  <a:pt x="1287" y="344"/>
                  <a:pt x="1284" y="344"/>
                </a:cubicBezTo>
                <a:cubicBezTo>
                  <a:pt x="1288" y="342"/>
                  <a:pt x="1280" y="341"/>
                  <a:pt x="1290" y="338"/>
                </a:cubicBezTo>
                <a:cubicBezTo>
                  <a:pt x="1290" y="337"/>
                  <a:pt x="1292" y="335"/>
                  <a:pt x="1287" y="336"/>
                </a:cubicBezTo>
                <a:cubicBezTo>
                  <a:pt x="1284" y="338"/>
                  <a:pt x="1281" y="340"/>
                  <a:pt x="1277" y="340"/>
                </a:cubicBezTo>
                <a:cubicBezTo>
                  <a:pt x="1279" y="338"/>
                  <a:pt x="1279" y="336"/>
                  <a:pt x="1280" y="335"/>
                </a:cubicBezTo>
                <a:cubicBezTo>
                  <a:pt x="1280" y="336"/>
                  <a:pt x="1283" y="335"/>
                  <a:pt x="1283" y="335"/>
                </a:cubicBezTo>
                <a:cubicBezTo>
                  <a:pt x="1281" y="334"/>
                  <a:pt x="1276" y="335"/>
                  <a:pt x="1274" y="335"/>
                </a:cubicBezTo>
                <a:cubicBezTo>
                  <a:pt x="1270" y="337"/>
                  <a:pt x="1266" y="338"/>
                  <a:pt x="1266" y="339"/>
                </a:cubicBezTo>
                <a:cubicBezTo>
                  <a:pt x="1261" y="341"/>
                  <a:pt x="1256" y="341"/>
                  <a:pt x="1250" y="343"/>
                </a:cubicBezTo>
                <a:cubicBezTo>
                  <a:pt x="1252" y="343"/>
                  <a:pt x="1249" y="345"/>
                  <a:pt x="1246" y="346"/>
                </a:cubicBezTo>
                <a:cubicBezTo>
                  <a:pt x="1244" y="347"/>
                  <a:pt x="1242" y="347"/>
                  <a:pt x="1239" y="348"/>
                </a:cubicBezTo>
                <a:cubicBezTo>
                  <a:pt x="1238" y="347"/>
                  <a:pt x="1236" y="347"/>
                  <a:pt x="1240" y="346"/>
                </a:cubicBezTo>
                <a:cubicBezTo>
                  <a:pt x="1245" y="345"/>
                  <a:pt x="1242" y="346"/>
                  <a:pt x="1245" y="346"/>
                </a:cubicBezTo>
                <a:cubicBezTo>
                  <a:pt x="1250" y="344"/>
                  <a:pt x="1240" y="345"/>
                  <a:pt x="1242" y="344"/>
                </a:cubicBezTo>
                <a:cubicBezTo>
                  <a:pt x="1244" y="343"/>
                  <a:pt x="1247" y="343"/>
                  <a:pt x="1249" y="342"/>
                </a:cubicBezTo>
                <a:cubicBezTo>
                  <a:pt x="1245" y="342"/>
                  <a:pt x="1246" y="340"/>
                  <a:pt x="1240" y="342"/>
                </a:cubicBezTo>
                <a:cubicBezTo>
                  <a:pt x="1245" y="341"/>
                  <a:pt x="1245" y="343"/>
                  <a:pt x="1239" y="344"/>
                </a:cubicBezTo>
                <a:cubicBezTo>
                  <a:pt x="1229" y="343"/>
                  <a:pt x="1210" y="346"/>
                  <a:pt x="1206" y="342"/>
                </a:cubicBezTo>
                <a:cubicBezTo>
                  <a:pt x="1201" y="343"/>
                  <a:pt x="1196" y="344"/>
                  <a:pt x="1191" y="345"/>
                </a:cubicBezTo>
                <a:cubicBezTo>
                  <a:pt x="1188" y="347"/>
                  <a:pt x="1182" y="350"/>
                  <a:pt x="1179" y="351"/>
                </a:cubicBezTo>
                <a:cubicBezTo>
                  <a:pt x="1178" y="351"/>
                  <a:pt x="1177" y="350"/>
                  <a:pt x="1178" y="350"/>
                </a:cubicBezTo>
                <a:cubicBezTo>
                  <a:pt x="1194" y="341"/>
                  <a:pt x="1194" y="341"/>
                  <a:pt x="1194" y="341"/>
                </a:cubicBezTo>
                <a:cubicBezTo>
                  <a:pt x="1201" y="340"/>
                  <a:pt x="1208" y="339"/>
                  <a:pt x="1214" y="337"/>
                </a:cubicBezTo>
                <a:cubicBezTo>
                  <a:pt x="1211" y="340"/>
                  <a:pt x="1220" y="340"/>
                  <a:pt x="1228" y="339"/>
                </a:cubicBezTo>
                <a:cubicBezTo>
                  <a:pt x="1229" y="338"/>
                  <a:pt x="1232" y="338"/>
                  <a:pt x="1231" y="337"/>
                </a:cubicBezTo>
                <a:cubicBezTo>
                  <a:pt x="1229" y="338"/>
                  <a:pt x="1226" y="339"/>
                  <a:pt x="1223" y="339"/>
                </a:cubicBezTo>
                <a:cubicBezTo>
                  <a:pt x="1227" y="338"/>
                  <a:pt x="1229" y="337"/>
                  <a:pt x="1230" y="336"/>
                </a:cubicBezTo>
                <a:cubicBezTo>
                  <a:pt x="1232" y="337"/>
                  <a:pt x="1237" y="334"/>
                  <a:pt x="1239" y="335"/>
                </a:cubicBezTo>
                <a:cubicBezTo>
                  <a:pt x="1242" y="332"/>
                  <a:pt x="1232" y="334"/>
                  <a:pt x="1235" y="331"/>
                </a:cubicBezTo>
                <a:cubicBezTo>
                  <a:pt x="1237" y="329"/>
                  <a:pt x="1247" y="326"/>
                  <a:pt x="1246" y="324"/>
                </a:cubicBezTo>
                <a:cubicBezTo>
                  <a:pt x="1244" y="324"/>
                  <a:pt x="1243" y="324"/>
                  <a:pt x="1241" y="324"/>
                </a:cubicBezTo>
                <a:cubicBezTo>
                  <a:pt x="1234" y="326"/>
                  <a:pt x="1233" y="329"/>
                  <a:pt x="1226" y="330"/>
                </a:cubicBezTo>
                <a:cubicBezTo>
                  <a:pt x="1221" y="330"/>
                  <a:pt x="1238" y="324"/>
                  <a:pt x="1228" y="326"/>
                </a:cubicBezTo>
                <a:cubicBezTo>
                  <a:pt x="1229" y="326"/>
                  <a:pt x="1229" y="326"/>
                  <a:pt x="1228" y="327"/>
                </a:cubicBezTo>
                <a:cubicBezTo>
                  <a:pt x="1223" y="327"/>
                  <a:pt x="1221" y="328"/>
                  <a:pt x="1219" y="328"/>
                </a:cubicBezTo>
                <a:cubicBezTo>
                  <a:pt x="1836" y="0"/>
                  <a:pt x="1836" y="0"/>
                  <a:pt x="1836" y="0"/>
                </a:cubicBezTo>
                <a:cubicBezTo>
                  <a:pt x="1832" y="0"/>
                  <a:pt x="1832" y="0"/>
                  <a:pt x="1832" y="0"/>
                </a:cubicBezTo>
                <a:cubicBezTo>
                  <a:pt x="1214" y="327"/>
                  <a:pt x="1214" y="327"/>
                  <a:pt x="1214" y="327"/>
                </a:cubicBezTo>
                <a:cubicBezTo>
                  <a:pt x="1212" y="327"/>
                  <a:pt x="1210" y="327"/>
                  <a:pt x="1209" y="327"/>
                </a:cubicBezTo>
                <a:cubicBezTo>
                  <a:pt x="1212" y="326"/>
                  <a:pt x="1215" y="326"/>
                  <a:pt x="1218" y="325"/>
                </a:cubicBezTo>
                <a:cubicBezTo>
                  <a:pt x="1210" y="325"/>
                  <a:pt x="1202" y="327"/>
                  <a:pt x="1194" y="328"/>
                </a:cubicBezTo>
                <a:cubicBezTo>
                  <a:pt x="1193" y="330"/>
                  <a:pt x="1188" y="329"/>
                  <a:pt x="1184" y="331"/>
                </a:cubicBezTo>
                <a:cubicBezTo>
                  <a:pt x="1188" y="330"/>
                  <a:pt x="1188" y="331"/>
                  <a:pt x="1187" y="332"/>
                </a:cubicBezTo>
                <a:cubicBezTo>
                  <a:pt x="1189" y="332"/>
                  <a:pt x="1197" y="331"/>
                  <a:pt x="1197" y="331"/>
                </a:cubicBezTo>
                <a:cubicBezTo>
                  <a:pt x="1190" y="333"/>
                  <a:pt x="1183" y="333"/>
                  <a:pt x="1176" y="335"/>
                </a:cubicBezTo>
                <a:cubicBezTo>
                  <a:pt x="1183" y="335"/>
                  <a:pt x="1196" y="333"/>
                  <a:pt x="1199" y="334"/>
                </a:cubicBezTo>
                <a:cubicBezTo>
                  <a:pt x="1197" y="336"/>
                  <a:pt x="1197" y="336"/>
                  <a:pt x="1197" y="336"/>
                </a:cubicBezTo>
                <a:cubicBezTo>
                  <a:pt x="1190" y="336"/>
                  <a:pt x="1180" y="336"/>
                  <a:pt x="1172" y="338"/>
                </a:cubicBezTo>
                <a:cubicBezTo>
                  <a:pt x="1169" y="339"/>
                  <a:pt x="1170" y="339"/>
                  <a:pt x="1169" y="340"/>
                </a:cubicBezTo>
                <a:cubicBezTo>
                  <a:pt x="1173" y="340"/>
                  <a:pt x="1178" y="340"/>
                  <a:pt x="1178" y="340"/>
                </a:cubicBezTo>
                <a:cubicBezTo>
                  <a:pt x="1176" y="342"/>
                  <a:pt x="1174" y="342"/>
                  <a:pt x="1174" y="342"/>
                </a:cubicBezTo>
                <a:cubicBezTo>
                  <a:pt x="1177" y="343"/>
                  <a:pt x="1181" y="343"/>
                  <a:pt x="1184" y="342"/>
                </a:cubicBezTo>
                <a:cubicBezTo>
                  <a:pt x="1177" y="346"/>
                  <a:pt x="1177" y="346"/>
                  <a:pt x="1177" y="346"/>
                </a:cubicBezTo>
                <a:cubicBezTo>
                  <a:pt x="1169" y="346"/>
                  <a:pt x="1156" y="348"/>
                  <a:pt x="1155" y="346"/>
                </a:cubicBezTo>
                <a:cubicBezTo>
                  <a:pt x="1158" y="345"/>
                  <a:pt x="1162" y="344"/>
                  <a:pt x="1166" y="344"/>
                </a:cubicBezTo>
                <a:cubicBezTo>
                  <a:pt x="1170" y="342"/>
                  <a:pt x="1164" y="342"/>
                  <a:pt x="1157" y="343"/>
                </a:cubicBezTo>
                <a:cubicBezTo>
                  <a:pt x="1150" y="342"/>
                  <a:pt x="1152" y="340"/>
                  <a:pt x="1144" y="340"/>
                </a:cubicBezTo>
                <a:cubicBezTo>
                  <a:pt x="1139" y="341"/>
                  <a:pt x="1135" y="342"/>
                  <a:pt x="1130" y="342"/>
                </a:cubicBezTo>
                <a:cubicBezTo>
                  <a:pt x="1132" y="341"/>
                  <a:pt x="1134" y="341"/>
                  <a:pt x="1134" y="340"/>
                </a:cubicBezTo>
                <a:cubicBezTo>
                  <a:pt x="1131" y="340"/>
                  <a:pt x="1129" y="343"/>
                  <a:pt x="1125" y="342"/>
                </a:cubicBezTo>
                <a:cubicBezTo>
                  <a:pt x="1122" y="342"/>
                  <a:pt x="1126" y="340"/>
                  <a:pt x="1128" y="339"/>
                </a:cubicBezTo>
                <a:cubicBezTo>
                  <a:pt x="1121" y="340"/>
                  <a:pt x="1116" y="342"/>
                  <a:pt x="1112" y="341"/>
                </a:cubicBezTo>
                <a:cubicBezTo>
                  <a:pt x="1107" y="342"/>
                  <a:pt x="1102" y="344"/>
                  <a:pt x="1097" y="344"/>
                </a:cubicBezTo>
                <a:cubicBezTo>
                  <a:pt x="1099" y="342"/>
                  <a:pt x="1083" y="347"/>
                  <a:pt x="1083" y="346"/>
                </a:cubicBezTo>
                <a:cubicBezTo>
                  <a:pt x="1088" y="344"/>
                  <a:pt x="1094" y="343"/>
                  <a:pt x="1099" y="342"/>
                </a:cubicBezTo>
                <a:cubicBezTo>
                  <a:pt x="1091" y="343"/>
                  <a:pt x="1083" y="344"/>
                  <a:pt x="1075" y="347"/>
                </a:cubicBezTo>
                <a:cubicBezTo>
                  <a:pt x="1063" y="347"/>
                  <a:pt x="1066" y="343"/>
                  <a:pt x="1056" y="342"/>
                </a:cubicBezTo>
                <a:cubicBezTo>
                  <a:pt x="1055" y="342"/>
                  <a:pt x="1053" y="343"/>
                  <a:pt x="1051" y="343"/>
                </a:cubicBezTo>
                <a:cubicBezTo>
                  <a:pt x="1762" y="0"/>
                  <a:pt x="1762" y="0"/>
                  <a:pt x="1762" y="0"/>
                </a:cubicBezTo>
                <a:cubicBezTo>
                  <a:pt x="1758" y="0"/>
                  <a:pt x="1758" y="0"/>
                  <a:pt x="1758" y="0"/>
                </a:cubicBezTo>
                <a:cubicBezTo>
                  <a:pt x="1044" y="343"/>
                  <a:pt x="1044" y="343"/>
                  <a:pt x="1044" y="343"/>
                </a:cubicBezTo>
                <a:cubicBezTo>
                  <a:pt x="1040" y="342"/>
                  <a:pt x="1036" y="341"/>
                  <a:pt x="1027" y="343"/>
                </a:cubicBezTo>
                <a:cubicBezTo>
                  <a:pt x="1026" y="342"/>
                  <a:pt x="1031" y="341"/>
                  <a:pt x="1029" y="341"/>
                </a:cubicBezTo>
                <a:cubicBezTo>
                  <a:pt x="1020" y="342"/>
                  <a:pt x="1023" y="341"/>
                  <a:pt x="1014" y="342"/>
                </a:cubicBezTo>
                <a:cubicBezTo>
                  <a:pt x="1015" y="341"/>
                  <a:pt x="1020" y="341"/>
                  <a:pt x="1017" y="340"/>
                </a:cubicBezTo>
                <a:cubicBezTo>
                  <a:pt x="1015" y="341"/>
                  <a:pt x="1012" y="342"/>
                  <a:pt x="1009" y="342"/>
                </a:cubicBezTo>
                <a:cubicBezTo>
                  <a:pt x="1001" y="342"/>
                  <a:pt x="994" y="344"/>
                  <a:pt x="987" y="345"/>
                </a:cubicBezTo>
                <a:cubicBezTo>
                  <a:pt x="971" y="347"/>
                  <a:pt x="958" y="350"/>
                  <a:pt x="946" y="351"/>
                </a:cubicBezTo>
                <a:cubicBezTo>
                  <a:pt x="937" y="352"/>
                  <a:pt x="932" y="352"/>
                  <a:pt x="924" y="354"/>
                </a:cubicBezTo>
                <a:cubicBezTo>
                  <a:pt x="920" y="356"/>
                  <a:pt x="920" y="357"/>
                  <a:pt x="912" y="359"/>
                </a:cubicBezTo>
                <a:cubicBezTo>
                  <a:pt x="915" y="359"/>
                  <a:pt x="917" y="358"/>
                  <a:pt x="920" y="358"/>
                </a:cubicBezTo>
                <a:cubicBezTo>
                  <a:pt x="918" y="360"/>
                  <a:pt x="919" y="359"/>
                  <a:pt x="914" y="361"/>
                </a:cubicBezTo>
                <a:cubicBezTo>
                  <a:pt x="915" y="361"/>
                  <a:pt x="921" y="360"/>
                  <a:pt x="919" y="361"/>
                </a:cubicBezTo>
                <a:cubicBezTo>
                  <a:pt x="909" y="363"/>
                  <a:pt x="887" y="366"/>
                  <a:pt x="893" y="363"/>
                </a:cubicBezTo>
                <a:cubicBezTo>
                  <a:pt x="881" y="364"/>
                  <a:pt x="870" y="365"/>
                  <a:pt x="859" y="367"/>
                </a:cubicBezTo>
                <a:cubicBezTo>
                  <a:pt x="859" y="368"/>
                  <a:pt x="864" y="367"/>
                  <a:pt x="861" y="369"/>
                </a:cubicBezTo>
                <a:cubicBezTo>
                  <a:pt x="856" y="369"/>
                  <a:pt x="852" y="370"/>
                  <a:pt x="848" y="371"/>
                </a:cubicBezTo>
                <a:cubicBezTo>
                  <a:pt x="861" y="371"/>
                  <a:pt x="871" y="370"/>
                  <a:pt x="883" y="368"/>
                </a:cubicBezTo>
                <a:cubicBezTo>
                  <a:pt x="867" y="373"/>
                  <a:pt x="847" y="377"/>
                  <a:pt x="832" y="378"/>
                </a:cubicBezTo>
                <a:cubicBezTo>
                  <a:pt x="1688" y="0"/>
                  <a:pt x="1688" y="0"/>
                  <a:pt x="1688" y="0"/>
                </a:cubicBezTo>
                <a:cubicBezTo>
                  <a:pt x="1684" y="0"/>
                  <a:pt x="1684" y="0"/>
                  <a:pt x="1684" y="0"/>
                </a:cubicBezTo>
                <a:cubicBezTo>
                  <a:pt x="819" y="380"/>
                  <a:pt x="819" y="380"/>
                  <a:pt x="819" y="380"/>
                </a:cubicBezTo>
                <a:cubicBezTo>
                  <a:pt x="808" y="382"/>
                  <a:pt x="794" y="384"/>
                  <a:pt x="782" y="387"/>
                </a:cubicBezTo>
                <a:cubicBezTo>
                  <a:pt x="786" y="387"/>
                  <a:pt x="786" y="387"/>
                  <a:pt x="782" y="388"/>
                </a:cubicBezTo>
                <a:cubicBezTo>
                  <a:pt x="784" y="388"/>
                  <a:pt x="786" y="388"/>
                  <a:pt x="786" y="389"/>
                </a:cubicBezTo>
                <a:cubicBezTo>
                  <a:pt x="783" y="390"/>
                  <a:pt x="781" y="390"/>
                  <a:pt x="778" y="390"/>
                </a:cubicBezTo>
                <a:cubicBezTo>
                  <a:pt x="780" y="389"/>
                  <a:pt x="776" y="390"/>
                  <a:pt x="772" y="390"/>
                </a:cubicBezTo>
                <a:cubicBezTo>
                  <a:pt x="770" y="391"/>
                  <a:pt x="768" y="392"/>
                  <a:pt x="765" y="393"/>
                </a:cubicBezTo>
                <a:cubicBezTo>
                  <a:pt x="774" y="394"/>
                  <a:pt x="788" y="388"/>
                  <a:pt x="794" y="389"/>
                </a:cubicBezTo>
                <a:cubicBezTo>
                  <a:pt x="783" y="391"/>
                  <a:pt x="766" y="396"/>
                  <a:pt x="758" y="398"/>
                </a:cubicBezTo>
                <a:cubicBezTo>
                  <a:pt x="765" y="397"/>
                  <a:pt x="777" y="395"/>
                  <a:pt x="769" y="398"/>
                </a:cubicBezTo>
                <a:cubicBezTo>
                  <a:pt x="774" y="398"/>
                  <a:pt x="778" y="396"/>
                  <a:pt x="783" y="396"/>
                </a:cubicBezTo>
                <a:cubicBezTo>
                  <a:pt x="773" y="400"/>
                  <a:pt x="773" y="400"/>
                  <a:pt x="773" y="400"/>
                </a:cubicBezTo>
                <a:cubicBezTo>
                  <a:pt x="768" y="401"/>
                  <a:pt x="763" y="402"/>
                  <a:pt x="757" y="404"/>
                </a:cubicBezTo>
                <a:cubicBezTo>
                  <a:pt x="750" y="404"/>
                  <a:pt x="743" y="406"/>
                  <a:pt x="735" y="408"/>
                </a:cubicBezTo>
                <a:cubicBezTo>
                  <a:pt x="726" y="409"/>
                  <a:pt x="717" y="410"/>
                  <a:pt x="707" y="413"/>
                </a:cubicBezTo>
                <a:cubicBezTo>
                  <a:pt x="726" y="410"/>
                  <a:pt x="745" y="407"/>
                  <a:pt x="765" y="403"/>
                </a:cubicBezTo>
                <a:cubicBezTo>
                  <a:pt x="0" y="739"/>
                  <a:pt x="0" y="739"/>
                  <a:pt x="0" y="739"/>
                </a:cubicBezTo>
                <a:cubicBezTo>
                  <a:pt x="0" y="744"/>
                  <a:pt x="0" y="744"/>
                  <a:pt x="0" y="744"/>
                </a:cubicBezTo>
                <a:cubicBezTo>
                  <a:pt x="779" y="401"/>
                  <a:pt x="779" y="401"/>
                  <a:pt x="779" y="401"/>
                </a:cubicBezTo>
                <a:cubicBezTo>
                  <a:pt x="788" y="399"/>
                  <a:pt x="798" y="398"/>
                  <a:pt x="808" y="396"/>
                </a:cubicBezTo>
                <a:cubicBezTo>
                  <a:pt x="809" y="394"/>
                  <a:pt x="826" y="391"/>
                  <a:pt x="833" y="390"/>
                </a:cubicBezTo>
                <a:cubicBezTo>
                  <a:pt x="837" y="389"/>
                  <a:pt x="835" y="389"/>
                  <a:pt x="839" y="388"/>
                </a:cubicBezTo>
                <a:cubicBezTo>
                  <a:pt x="846" y="389"/>
                  <a:pt x="869" y="382"/>
                  <a:pt x="873" y="383"/>
                </a:cubicBezTo>
                <a:cubicBezTo>
                  <a:pt x="876" y="383"/>
                  <a:pt x="883" y="381"/>
                  <a:pt x="883" y="382"/>
                </a:cubicBezTo>
                <a:cubicBezTo>
                  <a:pt x="879" y="383"/>
                  <a:pt x="876" y="383"/>
                  <a:pt x="872" y="384"/>
                </a:cubicBezTo>
                <a:cubicBezTo>
                  <a:pt x="873" y="386"/>
                  <a:pt x="884" y="383"/>
                  <a:pt x="889" y="382"/>
                </a:cubicBezTo>
                <a:cubicBezTo>
                  <a:pt x="883" y="385"/>
                  <a:pt x="893" y="383"/>
                  <a:pt x="895" y="383"/>
                </a:cubicBezTo>
                <a:cubicBezTo>
                  <a:pt x="893" y="384"/>
                  <a:pt x="891" y="384"/>
                  <a:pt x="889" y="384"/>
                </a:cubicBezTo>
                <a:cubicBezTo>
                  <a:pt x="891" y="384"/>
                  <a:pt x="889" y="386"/>
                  <a:pt x="889" y="386"/>
                </a:cubicBezTo>
                <a:cubicBezTo>
                  <a:pt x="891" y="385"/>
                  <a:pt x="898" y="384"/>
                  <a:pt x="897" y="385"/>
                </a:cubicBezTo>
                <a:cubicBezTo>
                  <a:pt x="895" y="386"/>
                  <a:pt x="892" y="386"/>
                  <a:pt x="890" y="387"/>
                </a:cubicBezTo>
                <a:cubicBezTo>
                  <a:pt x="894" y="387"/>
                  <a:pt x="899" y="387"/>
                  <a:pt x="908" y="387"/>
                </a:cubicBezTo>
                <a:cubicBezTo>
                  <a:pt x="904" y="388"/>
                  <a:pt x="906" y="388"/>
                  <a:pt x="907" y="388"/>
                </a:cubicBezTo>
                <a:cubicBezTo>
                  <a:pt x="910" y="388"/>
                  <a:pt x="914" y="387"/>
                  <a:pt x="917" y="386"/>
                </a:cubicBezTo>
                <a:cubicBezTo>
                  <a:pt x="916" y="387"/>
                  <a:pt x="918" y="387"/>
                  <a:pt x="917" y="388"/>
                </a:cubicBezTo>
                <a:cubicBezTo>
                  <a:pt x="913" y="388"/>
                  <a:pt x="910" y="390"/>
                  <a:pt x="908" y="389"/>
                </a:cubicBezTo>
                <a:cubicBezTo>
                  <a:pt x="913" y="389"/>
                  <a:pt x="906" y="393"/>
                  <a:pt x="908" y="394"/>
                </a:cubicBezTo>
                <a:cubicBezTo>
                  <a:pt x="915" y="392"/>
                  <a:pt x="920" y="390"/>
                  <a:pt x="924" y="391"/>
                </a:cubicBezTo>
                <a:cubicBezTo>
                  <a:pt x="927" y="389"/>
                  <a:pt x="931" y="388"/>
                  <a:pt x="934" y="388"/>
                </a:cubicBezTo>
                <a:cubicBezTo>
                  <a:pt x="928" y="391"/>
                  <a:pt x="928" y="391"/>
                  <a:pt x="922" y="393"/>
                </a:cubicBezTo>
                <a:cubicBezTo>
                  <a:pt x="922" y="394"/>
                  <a:pt x="925" y="394"/>
                  <a:pt x="925" y="394"/>
                </a:cubicBezTo>
                <a:cubicBezTo>
                  <a:pt x="916" y="398"/>
                  <a:pt x="914" y="399"/>
                  <a:pt x="908" y="403"/>
                </a:cubicBezTo>
                <a:cubicBezTo>
                  <a:pt x="910" y="403"/>
                  <a:pt x="911" y="403"/>
                  <a:pt x="911" y="404"/>
                </a:cubicBezTo>
                <a:cubicBezTo>
                  <a:pt x="908" y="405"/>
                  <a:pt x="907" y="406"/>
                  <a:pt x="903" y="407"/>
                </a:cubicBezTo>
                <a:cubicBezTo>
                  <a:pt x="907" y="407"/>
                  <a:pt x="911" y="404"/>
                  <a:pt x="915" y="404"/>
                </a:cubicBezTo>
                <a:cubicBezTo>
                  <a:pt x="915" y="404"/>
                  <a:pt x="915" y="404"/>
                  <a:pt x="915" y="404"/>
                </a:cubicBezTo>
                <a:cubicBezTo>
                  <a:pt x="909" y="407"/>
                  <a:pt x="909" y="407"/>
                  <a:pt x="909" y="407"/>
                </a:cubicBezTo>
                <a:cubicBezTo>
                  <a:pt x="906" y="408"/>
                  <a:pt x="901" y="409"/>
                  <a:pt x="898" y="410"/>
                </a:cubicBezTo>
                <a:cubicBezTo>
                  <a:pt x="896" y="411"/>
                  <a:pt x="888" y="415"/>
                  <a:pt x="885" y="415"/>
                </a:cubicBezTo>
                <a:cubicBezTo>
                  <a:pt x="886" y="415"/>
                  <a:pt x="886" y="415"/>
                  <a:pt x="884" y="416"/>
                </a:cubicBezTo>
                <a:cubicBezTo>
                  <a:pt x="888" y="415"/>
                  <a:pt x="892" y="413"/>
                  <a:pt x="896" y="414"/>
                </a:cubicBezTo>
                <a:cubicBezTo>
                  <a:pt x="894" y="414"/>
                  <a:pt x="894" y="414"/>
                  <a:pt x="894" y="414"/>
                </a:cubicBezTo>
                <a:cubicBezTo>
                  <a:pt x="892" y="415"/>
                  <a:pt x="892" y="415"/>
                  <a:pt x="892" y="415"/>
                </a:cubicBezTo>
                <a:cubicBezTo>
                  <a:pt x="889" y="417"/>
                  <a:pt x="889" y="417"/>
                  <a:pt x="889" y="417"/>
                </a:cubicBezTo>
                <a:cubicBezTo>
                  <a:pt x="887" y="417"/>
                  <a:pt x="885" y="418"/>
                  <a:pt x="883" y="419"/>
                </a:cubicBezTo>
                <a:cubicBezTo>
                  <a:pt x="884" y="419"/>
                  <a:pt x="885" y="419"/>
                  <a:pt x="885" y="419"/>
                </a:cubicBezTo>
                <a:cubicBezTo>
                  <a:pt x="884" y="419"/>
                  <a:pt x="884" y="419"/>
                  <a:pt x="884" y="419"/>
                </a:cubicBezTo>
                <a:cubicBezTo>
                  <a:pt x="882" y="420"/>
                  <a:pt x="878" y="421"/>
                  <a:pt x="879" y="421"/>
                </a:cubicBezTo>
                <a:cubicBezTo>
                  <a:pt x="879" y="421"/>
                  <a:pt x="880" y="421"/>
                  <a:pt x="880" y="421"/>
                </a:cubicBezTo>
                <a:cubicBezTo>
                  <a:pt x="871" y="425"/>
                  <a:pt x="871" y="425"/>
                  <a:pt x="871" y="425"/>
                </a:cubicBezTo>
                <a:cubicBezTo>
                  <a:pt x="870" y="426"/>
                  <a:pt x="869" y="426"/>
                  <a:pt x="868" y="426"/>
                </a:cubicBezTo>
                <a:cubicBezTo>
                  <a:pt x="869" y="426"/>
                  <a:pt x="869" y="426"/>
                  <a:pt x="869" y="426"/>
                </a:cubicBezTo>
                <a:cubicBezTo>
                  <a:pt x="868" y="427"/>
                  <a:pt x="868" y="427"/>
                  <a:pt x="868" y="427"/>
                </a:cubicBezTo>
                <a:cubicBezTo>
                  <a:pt x="867" y="427"/>
                  <a:pt x="864" y="427"/>
                  <a:pt x="863" y="428"/>
                </a:cubicBezTo>
                <a:cubicBezTo>
                  <a:pt x="863" y="428"/>
                  <a:pt x="864" y="428"/>
                  <a:pt x="866" y="428"/>
                </a:cubicBezTo>
                <a:cubicBezTo>
                  <a:pt x="792" y="463"/>
                  <a:pt x="792" y="463"/>
                  <a:pt x="792" y="463"/>
                </a:cubicBezTo>
                <a:cubicBezTo>
                  <a:pt x="789" y="465"/>
                  <a:pt x="785" y="466"/>
                  <a:pt x="782" y="467"/>
                </a:cubicBezTo>
                <a:cubicBezTo>
                  <a:pt x="775" y="469"/>
                  <a:pt x="768" y="471"/>
                  <a:pt x="764" y="473"/>
                </a:cubicBezTo>
                <a:cubicBezTo>
                  <a:pt x="753" y="477"/>
                  <a:pt x="747" y="482"/>
                  <a:pt x="730" y="486"/>
                </a:cubicBezTo>
                <a:cubicBezTo>
                  <a:pt x="728" y="489"/>
                  <a:pt x="706" y="497"/>
                  <a:pt x="709" y="500"/>
                </a:cubicBezTo>
                <a:cubicBezTo>
                  <a:pt x="712" y="499"/>
                  <a:pt x="717" y="498"/>
                  <a:pt x="719" y="498"/>
                </a:cubicBezTo>
                <a:cubicBezTo>
                  <a:pt x="717" y="500"/>
                  <a:pt x="717" y="500"/>
                  <a:pt x="717" y="500"/>
                </a:cubicBezTo>
                <a:cubicBezTo>
                  <a:pt x="715" y="500"/>
                  <a:pt x="713" y="500"/>
                  <a:pt x="710" y="500"/>
                </a:cubicBezTo>
                <a:cubicBezTo>
                  <a:pt x="713" y="500"/>
                  <a:pt x="707" y="502"/>
                  <a:pt x="706" y="503"/>
                </a:cubicBezTo>
                <a:cubicBezTo>
                  <a:pt x="705" y="503"/>
                  <a:pt x="705" y="502"/>
                  <a:pt x="704" y="502"/>
                </a:cubicBezTo>
                <a:cubicBezTo>
                  <a:pt x="699" y="505"/>
                  <a:pt x="704" y="506"/>
                  <a:pt x="691" y="509"/>
                </a:cubicBezTo>
                <a:cubicBezTo>
                  <a:pt x="690" y="510"/>
                  <a:pt x="690" y="511"/>
                  <a:pt x="690" y="512"/>
                </a:cubicBezTo>
                <a:cubicBezTo>
                  <a:pt x="0" y="843"/>
                  <a:pt x="0" y="843"/>
                  <a:pt x="0" y="843"/>
                </a:cubicBezTo>
                <a:cubicBezTo>
                  <a:pt x="0" y="849"/>
                  <a:pt x="0" y="849"/>
                  <a:pt x="0" y="849"/>
                </a:cubicBezTo>
                <a:cubicBezTo>
                  <a:pt x="683" y="520"/>
                  <a:pt x="683" y="520"/>
                  <a:pt x="683" y="520"/>
                </a:cubicBezTo>
                <a:cubicBezTo>
                  <a:pt x="699" y="521"/>
                  <a:pt x="690" y="528"/>
                  <a:pt x="676" y="536"/>
                </a:cubicBezTo>
                <a:cubicBezTo>
                  <a:pt x="668" y="540"/>
                  <a:pt x="669" y="543"/>
                  <a:pt x="656" y="549"/>
                </a:cubicBezTo>
                <a:cubicBezTo>
                  <a:pt x="661" y="550"/>
                  <a:pt x="658" y="553"/>
                  <a:pt x="654" y="556"/>
                </a:cubicBezTo>
                <a:cubicBezTo>
                  <a:pt x="647" y="560"/>
                  <a:pt x="643" y="560"/>
                  <a:pt x="641" y="563"/>
                </a:cubicBezTo>
                <a:cubicBezTo>
                  <a:pt x="638" y="562"/>
                  <a:pt x="640" y="560"/>
                  <a:pt x="632" y="562"/>
                </a:cubicBezTo>
                <a:cubicBezTo>
                  <a:pt x="636" y="564"/>
                  <a:pt x="629" y="569"/>
                  <a:pt x="644" y="566"/>
                </a:cubicBezTo>
                <a:cubicBezTo>
                  <a:pt x="642" y="567"/>
                  <a:pt x="640" y="567"/>
                  <a:pt x="638" y="568"/>
                </a:cubicBezTo>
                <a:cubicBezTo>
                  <a:pt x="648" y="569"/>
                  <a:pt x="630" y="576"/>
                  <a:pt x="622" y="580"/>
                </a:cubicBezTo>
                <a:cubicBezTo>
                  <a:pt x="613" y="586"/>
                  <a:pt x="633" y="585"/>
                  <a:pt x="617" y="593"/>
                </a:cubicBezTo>
                <a:cubicBezTo>
                  <a:pt x="632" y="591"/>
                  <a:pt x="631" y="586"/>
                  <a:pt x="632" y="584"/>
                </a:cubicBezTo>
                <a:cubicBezTo>
                  <a:pt x="630" y="585"/>
                  <a:pt x="629" y="586"/>
                  <a:pt x="627" y="586"/>
                </a:cubicBezTo>
                <a:cubicBezTo>
                  <a:pt x="635" y="580"/>
                  <a:pt x="639" y="576"/>
                  <a:pt x="653" y="569"/>
                </a:cubicBezTo>
                <a:cubicBezTo>
                  <a:pt x="649" y="569"/>
                  <a:pt x="650" y="568"/>
                  <a:pt x="651" y="567"/>
                </a:cubicBezTo>
                <a:cubicBezTo>
                  <a:pt x="670" y="555"/>
                  <a:pt x="661" y="547"/>
                  <a:pt x="697" y="534"/>
                </a:cubicBezTo>
                <a:cubicBezTo>
                  <a:pt x="697" y="537"/>
                  <a:pt x="708" y="535"/>
                  <a:pt x="706" y="538"/>
                </a:cubicBezTo>
                <a:cubicBezTo>
                  <a:pt x="687" y="548"/>
                  <a:pt x="675" y="557"/>
                  <a:pt x="685" y="560"/>
                </a:cubicBezTo>
                <a:cubicBezTo>
                  <a:pt x="682" y="560"/>
                  <a:pt x="679" y="562"/>
                  <a:pt x="677" y="563"/>
                </a:cubicBezTo>
                <a:cubicBezTo>
                  <a:pt x="681" y="565"/>
                  <a:pt x="686" y="567"/>
                  <a:pt x="668" y="573"/>
                </a:cubicBezTo>
                <a:cubicBezTo>
                  <a:pt x="668" y="574"/>
                  <a:pt x="672" y="573"/>
                  <a:pt x="675" y="573"/>
                </a:cubicBezTo>
                <a:cubicBezTo>
                  <a:pt x="666" y="576"/>
                  <a:pt x="677" y="576"/>
                  <a:pt x="667" y="580"/>
                </a:cubicBezTo>
                <a:cubicBezTo>
                  <a:pt x="672" y="585"/>
                  <a:pt x="660" y="594"/>
                  <a:pt x="651" y="603"/>
                </a:cubicBezTo>
                <a:cubicBezTo>
                  <a:pt x="645" y="605"/>
                  <a:pt x="641" y="606"/>
                  <a:pt x="638" y="609"/>
                </a:cubicBezTo>
                <a:cubicBezTo>
                  <a:pt x="635" y="610"/>
                  <a:pt x="632" y="609"/>
                  <a:pt x="629" y="611"/>
                </a:cubicBezTo>
                <a:cubicBezTo>
                  <a:pt x="616" y="618"/>
                  <a:pt x="635" y="617"/>
                  <a:pt x="624" y="624"/>
                </a:cubicBezTo>
                <a:cubicBezTo>
                  <a:pt x="636" y="624"/>
                  <a:pt x="638" y="627"/>
                  <a:pt x="641" y="629"/>
                </a:cubicBezTo>
                <a:cubicBezTo>
                  <a:pt x="0" y="968"/>
                  <a:pt x="0" y="968"/>
                  <a:pt x="0" y="968"/>
                </a:cubicBezTo>
                <a:cubicBezTo>
                  <a:pt x="0" y="976"/>
                  <a:pt x="0" y="976"/>
                  <a:pt x="0" y="976"/>
                </a:cubicBezTo>
                <a:cubicBezTo>
                  <a:pt x="645" y="633"/>
                  <a:pt x="645" y="633"/>
                  <a:pt x="645" y="633"/>
                </a:cubicBezTo>
                <a:cubicBezTo>
                  <a:pt x="648" y="634"/>
                  <a:pt x="652" y="635"/>
                  <a:pt x="659" y="635"/>
                </a:cubicBezTo>
                <a:cubicBezTo>
                  <a:pt x="655" y="640"/>
                  <a:pt x="669" y="639"/>
                  <a:pt x="677" y="641"/>
                </a:cubicBezTo>
                <a:cubicBezTo>
                  <a:pt x="687" y="639"/>
                  <a:pt x="697" y="637"/>
                  <a:pt x="707" y="635"/>
                </a:cubicBezTo>
                <a:cubicBezTo>
                  <a:pt x="724" y="637"/>
                  <a:pt x="707" y="649"/>
                  <a:pt x="717" y="653"/>
                </a:cubicBezTo>
                <a:cubicBezTo>
                  <a:pt x="720" y="653"/>
                  <a:pt x="723" y="652"/>
                  <a:pt x="726" y="652"/>
                </a:cubicBezTo>
                <a:cubicBezTo>
                  <a:pt x="732" y="655"/>
                  <a:pt x="736" y="657"/>
                  <a:pt x="748" y="658"/>
                </a:cubicBezTo>
                <a:cubicBezTo>
                  <a:pt x="753" y="657"/>
                  <a:pt x="750" y="656"/>
                  <a:pt x="756" y="655"/>
                </a:cubicBezTo>
                <a:cubicBezTo>
                  <a:pt x="757" y="655"/>
                  <a:pt x="759" y="655"/>
                  <a:pt x="761" y="655"/>
                </a:cubicBezTo>
                <a:cubicBezTo>
                  <a:pt x="758" y="657"/>
                  <a:pt x="757" y="658"/>
                  <a:pt x="755" y="660"/>
                </a:cubicBezTo>
                <a:cubicBezTo>
                  <a:pt x="752" y="660"/>
                  <a:pt x="750" y="660"/>
                  <a:pt x="748" y="660"/>
                </a:cubicBezTo>
                <a:cubicBezTo>
                  <a:pt x="748" y="666"/>
                  <a:pt x="761" y="671"/>
                  <a:pt x="735" y="681"/>
                </a:cubicBezTo>
                <a:cubicBezTo>
                  <a:pt x="734" y="683"/>
                  <a:pt x="734" y="684"/>
                  <a:pt x="737" y="685"/>
                </a:cubicBezTo>
                <a:cubicBezTo>
                  <a:pt x="739" y="684"/>
                  <a:pt x="736" y="682"/>
                  <a:pt x="744" y="680"/>
                </a:cubicBezTo>
                <a:cubicBezTo>
                  <a:pt x="744" y="681"/>
                  <a:pt x="744" y="682"/>
                  <a:pt x="744" y="684"/>
                </a:cubicBezTo>
                <a:cubicBezTo>
                  <a:pt x="0" y="1122"/>
                  <a:pt x="0" y="1122"/>
                  <a:pt x="0" y="1122"/>
                </a:cubicBezTo>
                <a:cubicBezTo>
                  <a:pt x="0" y="1131"/>
                  <a:pt x="0" y="1131"/>
                  <a:pt x="0" y="1131"/>
                </a:cubicBezTo>
                <a:cubicBezTo>
                  <a:pt x="745" y="689"/>
                  <a:pt x="745" y="689"/>
                  <a:pt x="745" y="689"/>
                </a:cubicBezTo>
                <a:cubicBezTo>
                  <a:pt x="746" y="692"/>
                  <a:pt x="746" y="694"/>
                  <a:pt x="744" y="697"/>
                </a:cubicBezTo>
                <a:cubicBezTo>
                  <a:pt x="759" y="692"/>
                  <a:pt x="761" y="697"/>
                  <a:pt x="757" y="700"/>
                </a:cubicBezTo>
                <a:cubicBezTo>
                  <a:pt x="760" y="699"/>
                  <a:pt x="763" y="698"/>
                  <a:pt x="766" y="698"/>
                </a:cubicBezTo>
                <a:cubicBezTo>
                  <a:pt x="764" y="700"/>
                  <a:pt x="762" y="701"/>
                  <a:pt x="757" y="704"/>
                </a:cubicBezTo>
                <a:cubicBezTo>
                  <a:pt x="761" y="704"/>
                  <a:pt x="766" y="703"/>
                  <a:pt x="770" y="702"/>
                </a:cubicBezTo>
                <a:cubicBezTo>
                  <a:pt x="776" y="699"/>
                  <a:pt x="767" y="700"/>
                  <a:pt x="776" y="696"/>
                </a:cubicBezTo>
                <a:cubicBezTo>
                  <a:pt x="788" y="693"/>
                  <a:pt x="799" y="689"/>
                  <a:pt x="810" y="688"/>
                </a:cubicBezTo>
                <a:cubicBezTo>
                  <a:pt x="812" y="690"/>
                  <a:pt x="814" y="692"/>
                  <a:pt x="815" y="693"/>
                </a:cubicBezTo>
                <a:cubicBezTo>
                  <a:pt x="798" y="699"/>
                  <a:pt x="800" y="704"/>
                  <a:pt x="798" y="709"/>
                </a:cubicBezTo>
                <a:cubicBezTo>
                  <a:pt x="783" y="716"/>
                  <a:pt x="771" y="725"/>
                  <a:pt x="758" y="731"/>
                </a:cubicBezTo>
                <a:cubicBezTo>
                  <a:pt x="762" y="730"/>
                  <a:pt x="759" y="732"/>
                  <a:pt x="760" y="733"/>
                </a:cubicBezTo>
                <a:cubicBezTo>
                  <a:pt x="747" y="738"/>
                  <a:pt x="735" y="740"/>
                  <a:pt x="729" y="745"/>
                </a:cubicBezTo>
                <a:cubicBezTo>
                  <a:pt x="724" y="745"/>
                  <a:pt x="719" y="747"/>
                  <a:pt x="714" y="747"/>
                </a:cubicBezTo>
                <a:cubicBezTo>
                  <a:pt x="708" y="749"/>
                  <a:pt x="710" y="749"/>
                  <a:pt x="703" y="753"/>
                </a:cubicBezTo>
                <a:cubicBezTo>
                  <a:pt x="701" y="753"/>
                  <a:pt x="699" y="753"/>
                  <a:pt x="698" y="753"/>
                </a:cubicBezTo>
                <a:cubicBezTo>
                  <a:pt x="695" y="755"/>
                  <a:pt x="693" y="757"/>
                  <a:pt x="685" y="759"/>
                </a:cubicBezTo>
                <a:cubicBezTo>
                  <a:pt x="684" y="758"/>
                  <a:pt x="672" y="761"/>
                  <a:pt x="666" y="762"/>
                </a:cubicBezTo>
                <a:cubicBezTo>
                  <a:pt x="656" y="769"/>
                  <a:pt x="645" y="770"/>
                  <a:pt x="637" y="776"/>
                </a:cubicBezTo>
                <a:cubicBezTo>
                  <a:pt x="632" y="776"/>
                  <a:pt x="627" y="779"/>
                  <a:pt x="623" y="779"/>
                </a:cubicBezTo>
                <a:cubicBezTo>
                  <a:pt x="610" y="787"/>
                  <a:pt x="588" y="798"/>
                  <a:pt x="619" y="789"/>
                </a:cubicBezTo>
                <a:cubicBezTo>
                  <a:pt x="606" y="801"/>
                  <a:pt x="574" y="803"/>
                  <a:pt x="553" y="814"/>
                </a:cubicBezTo>
                <a:cubicBezTo>
                  <a:pt x="547" y="818"/>
                  <a:pt x="547" y="822"/>
                  <a:pt x="532" y="828"/>
                </a:cubicBezTo>
                <a:cubicBezTo>
                  <a:pt x="544" y="839"/>
                  <a:pt x="501" y="866"/>
                  <a:pt x="488" y="885"/>
                </a:cubicBezTo>
                <a:cubicBezTo>
                  <a:pt x="474" y="894"/>
                  <a:pt x="481" y="896"/>
                  <a:pt x="472" y="904"/>
                </a:cubicBezTo>
                <a:cubicBezTo>
                  <a:pt x="424" y="931"/>
                  <a:pt x="469" y="933"/>
                  <a:pt x="471" y="947"/>
                </a:cubicBezTo>
                <a:cubicBezTo>
                  <a:pt x="458" y="955"/>
                  <a:pt x="471" y="955"/>
                  <a:pt x="465" y="960"/>
                </a:cubicBezTo>
                <a:cubicBezTo>
                  <a:pt x="436" y="979"/>
                  <a:pt x="404" y="1003"/>
                  <a:pt x="363" y="1019"/>
                </a:cubicBezTo>
                <a:cubicBezTo>
                  <a:pt x="355" y="1023"/>
                  <a:pt x="367" y="1021"/>
                  <a:pt x="358" y="1025"/>
                </a:cubicBezTo>
                <a:cubicBezTo>
                  <a:pt x="334" y="1036"/>
                  <a:pt x="317" y="1048"/>
                  <a:pt x="297" y="1059"/>
                </a:cubicBezTo>
                <a:cubicBezTo>
                  <a:pt x="267" y="1076"/>
                  <a:pt x="223" y="1093"/>
                  <a:pt x="204" y="1109"/>
                </a:cubicBezTo>
                <a:cubicBezTo>
                  <a:pt x="199" y="1112"/>
                  <a:pt x="196" y="1110"/>
                  <a:pt x="191" y="1114"/>
                </a:cubicBezTo>
                <a:cubicBezTo>
                  <a:pt x="169" y="1126"/>
                  <a:pt x="155" y="1142"/>
                  <a:pt x="130" y="1151"/>
                </a:cubicBezTo>
                <a:cubicBezTo>
                  <a:pt x="90" y="1173"/>
                  <a:pt x="42" y="1198"/>
                  <a:pt x="0" y="1214"/>
                </a:cubicBezTo>
                <a:cubicBezTo>
                  <a:pt x="0" y="1295"/>
                  <a:pt x="0" y="1295"/>
                  <a:pt x="0" y="1295"/>
                </a:cubicBezTo>
                <a:cubicBezTo>
                  <a:pt x="7" y="1292"/>
                  <a:pt x="4" y="1296"/>
                  <a:pt x="14" y="1290"/>
                </a:cubicBezTo>
                <a:cubicBezTo>
                  <a:pt x="10" y="1287"/>
                  <a:pt x="29" y="1275"/>
                  <a:pt x="46" y="1265"/>
                </a:cubicBezTo>
                <a:cubicBezTo>
                  <a:pt x="49" y="1265"/>
                  <a:pt x="52" y="1263"/>
                  <a:pt x="55" y="1262"/>
                </a:cubicBezTo>
                <a:cubicBezTo>
                  <a:pt x="53" y="1267"/>
                  <a:pt x="59" y="1269"/>
                  <a:pt x="70" y="1269"/>
                </a:cubicBezTo>
                <a:cubicBezTo>
                  <a:pt x="0" y="1315"/>
                  <a:pt x="0" y="1315"/>
                  <a:pt x="0" y="1315"/>
                </a:cubicBezTo>
                <a:cubicBezTo>
                  <a:pt x="0" y="1327"/>
                  <a:pt x="0" y="1327"/>
                  <a:pt x="0" y="1327"/>
                </a:cubicBezTo>
                <a:cubicBezTo>
                  <a:pt x="118" y="1248"/>
                  <a:pt x="118" y="1248"/>
                  <a:pt x="118" y="1248"/>
                </a:cubicBezTo>
                <a:cubicBezTo>
                  <a:pt x="120" y="1247"/>
                  <a:pt x="122" y="1246"/>
                  <a:pt x="123" y="1246"/>
                </a:cubicBezTo>
                <a:cubicBezTo>
                  <a:pt x="123" y="1245"/>
                  <a:pt x="124" y="1244"/>
                  <a:pt x="125" y="1243"/>
                </a:cubicBezTo>
                <a:cubicBezTo>
                  <a:pt x="130" y="1240"/>
                  <a:pt x="130" y="1240"/>
                  <a:pt x="130" y="1240"/>
                </a:cubicBezTo>
                <a:cubicBezTo>
                  <a:pt x="136" y="1236"/>
                  <a:pt x="144" y="1233"/>
                  <a:pt x="149" y="1231"/>
                </a:cubicBezTo>
                <a:cubicBezTo>
                  <a:pt x="150" y="1233"/>
                  <a:pt x="146" y="1236"/>
                  <a:pt x="151" y="1236"/>
                </a:cubicBezTo>
                <a:cubicBezTo>
                  <a:pt x="194" y="1233"/>
                  <a:pt x="239" y="1225"/>
                  <a:pt x="289" y="1197"/>
                </a:cubicBezTo>
                <a:cubicBezTo>
                  <a:pt x="280" y="1197"/>
                  <a:pt x="286" y="1193"/>
                  <a:pt x="289" y="1190"/>
                </a:cubicBezTo>
                <a:cubicBezTo>
                  <a:pt x="295" y="1187"/>
                  <a:pt x="301" y="1184"/>
                  <a:pt x="306" y="1181"/>
                </a:cubicBezTo>
                <a:cubicBezTo>
                  <a:pt x="306" y="1177"/>
                  <a:pt x="304" y="1173"/>
                  <a:pt x="305" y="1169"/>
                </a:cubicBezTo>
                <a:cubicBezTo>
                  <a:pt x="324" y="1157"/>
                  <a:pt x="340" y="1148"/>
                  <a:pt x="361" y="1138"/>
                </a:cubicBezTo>
                <a:cubicBezTo>
                  <a:pt x="362" y="1140"/>
                  <a:pt x="354" y="1145"/>
                  <a:pt x="349" y="1149"/>
                </a:cubicBezTo>
                <a:cubicBezTo>
                  <a:pt x="346" y="1149"/>
                  <a:pt x="343" y="1151"/>
                  <a:pt x="340" y="1150"/>
                </a:cubicBezTo>
                <a:cubicBezTo>
                  <a:pt x="325" y="1159"/>
                  <a:pt x="325" y="1162"/>
                  <a:pt x="319" y="1167"/>
                </a:cubicBezTo>
                <a:cubicBezTo>
                  <a:pt x="329" y="1168"/>
                  <a:pt x="335" y="1168"/>
                  <a:pt x="332" y="1174"/>
                </a:cubicBezTo>
                <a:cubicBezTo>
                  <a:pt x="350" y="1169"/>
                  <a:pt x="347" y="1174"/>
                  <a:pt x="360" y="1173"/>
                </a:cubicBezTo>
                <a:cubicBezTo>
                  <a:pt x="396" y="1160"/>
                  <a:pt x="439" y="1150"/>
                  <a:pt x="470" y="1130"/>
                </a:cubicBezTo>
                <a:cubicBezTo>
                  <a:pt x="492" y="1121"/>
                  <a:pt x="513" y="1113"/>
                  <a:pt x="531" y="1103"/>
                </a:cubicBezTo>
                <a:cubicBezTo>
                  <a:pt x="520" y="1111"/>
                  <a:pt x="536" y="1105"/>
                  <a:pt x="536" y="1107"/>
                </a:cubicBezTo>
                <a:cubicBezTo>
                  <a:pt x="532" y="1110"/>
                  <a:pt x="517" y="1115"/>
                  <a:pt x="525" y="1113"/>
                </a:cubicBezTo>
                <a:cubicBezTo>
                  <a:pt x="566" y="1092"/>
                  <a:pt x="623" y="1081"/>
                  <a:pt x="652" y="1051"/>
                </a:cubicBezTo>
                <a:cubicBezTo>
                  <a:pt x="661" y="1050"/>
                  <a:pt x="659" y="1046"/>
                  <a:pt x="668" y="1046"/>
                </a:cubicBezTo>
                <a:cubicBezTo>
                  <a:pt x="674" y="1042"/>
                  <a:pt x="664" y="1045"/>
                  <a:pt x="673" y="1040"/>
                </a:cubicBezTo>
                <a:cubicBezTo>
                  <a:pt x="682" y="1038"/>
                  <a:pt x="681" y="1040"/>
                  <a:pt x="691" y="1037"/>
                </a:cubicBezTo>
                <a:cubicBezTo>
                  <a:pt x="692" y="1036"/>
                  <a:pt x="693" y="1036"/>
                  <a:pt x="694" y="1036"/>
                </a:cubicBezTo>
                <a:cubicBezTo>
                  <a:pt x="263" y="1365"/>
                  <a:pt x="263" y="1365"/>
                  <a:pt x="263" y="1365"/>
                </a:cubicBezTo>
                <a:cubicBezTo>
                  <a:pt x="281" y="1365"/>
                  <a:pt x="281" y="1365"/>
                  <a:pt x="281" y="1365"/>
                </a:cubicBezTo>
                <a:cubicBezTo>
                  <a:pt x="719" y="1028"/>
                  <a:pt x="719" y="1028"/>
                  <a:pt x="719" y="1028"/>
                </a:cubicBezTo>
                <a:cubicBezTo>
                  <a:pt x="740" y="1022"/>
                  <a:pt x="762" y="1018"/>
                  <a:pt x="784" y="1012"/>
                </a:cubicBezTo>
                <a:cubicBezTo>
                  <a:pt x="782" y="1012"/>
                  <a:pt x="793" y="1009"/>
                  <a:pt x="795" y="1008"/>
                </a:cubicBezTo>
                <a:cubicBezTo>
                  <a:pt x="798" y="1010"/>
                  <a:pt x="807" y="1007"/>
                  <a:pt x="810" y="1009"/>
                </a:cubicBezTo>
                <a:cubicBezTo>
                  <a:pt x="814" y="1008"/>
                  <a:pt x="818" y="1004"/>
                  <a:pt x="821" y="1004"/>
                </a:cubicBezTo>
                <a:cubicBezTo>
                  <a:pt x="818" y="1008"/>
                  <a:pt x="829" y="1008"/>
                  <a:pt x="838" y="1006"/>
                </a:cubicBezTo>
                <a:cubicBezTo>
                  <a:pt x="849" y="998"/>
                  <a:pt x="860" y="999"/>
                  <a:pt x="871" y="995"/>
                </a:cubicBezTo>
                <a:cubicBezTo>
                  <a:pt x="896" y="977"/>
                  <a:pt x="934" y="972"/>
                  <a:pt x="963" y="950"/>
                </a:cubicBezTo>
                <a:cubicBezTo>
                  <a:pt x="999" y="938"/>
                  <a:pt x="1026" y="916"/>
                  <a:pt x="1058" y="898"/>
                </a:cubicBezTo>
                <a:cubicBezTo>
                  <a:pt x="1050" y="896"/>
                  <a:pt x="1076" y="890"/>
                  <a:pt x="1079" y="884"/>
                </a:cubicBezTo>
                <a:cubicBezTo>
                  <a:pt x="1083" y="885"/>
                  <a:pt x="1085" y="882"/>
                  <a:pt x="1088" y="882"/>
                </a:cubicBezTo>
                <a:cubicBezTo>
                  <a:pt x="1088" y="883"/>
                  <a:pt x="1087" y="885"/>
                  <a:pt x="1087" y="886"/>
                </a:cubicBezTo>
                <a:cubicBezTo>
                  <a:pt x="1103" y="880"/>
                  <a:pt x="1119" y="874"/>
                  <a:pt x="1133" y="865"/>
                </a:cubicBezTo>
                <a:cubicBezTo>
                  <a:pt x="1146" y="863"/>
                  <a:pt x="1162" y="858"/>
                  <a:pt x="1172" y="853"/>
                </a:cubicBezTo>
                <a:cubicBezTo>
                  <a:pt x="600" y="1365"/>
                  <a:pt x="600" y="1365"/>
                  <a:pt x="600" y="1365"/>
                </a:cubicBezTo>
                <a:cubicBezTo>
                  <a:pt x="618" y="1365"/>
                  <a:pt x="618" y="1365"/>
                  <a:pt x="618" y="1365"/>
                </a:cubicBezTo>
                <a:cubicBezTo>
                  <a:pt x="1194" y="845"/>
                  <a:pt x="1194" y="845"/>
                  <a:pt x="1194" y="845"/>
                </a:cubicBezTo>
                <a:cubicBezTo>
                  <a:pt x="1223" y="835"/>
                  <a:pt x="1245" y="816"/>
                  <a:pt x="1255" y="804"/>
                </a:cubicBezTo>
                <a:close/>
                <a:moveTo>
                  <a:pt x="789" y="397"/>
                </a:moveTo>
                <a:cubicBezTo>
                  <a:pt x="791" y="395"/>
                  <a:pt x="791" y="395"/>
                  <a:pt x="791" y="395"/>
                </a:cubicBezTo>
                <a:cubicBezTo>
                  <a:pt x="793" y="395"/>
                  <a:pt x="794" y="395"/>
                  <a:pt x="795" y="395"/>
                </a:cubicBezTo>
                <a:cubicBezTo>
                  <a:pt x="793" y="396"/>
                  <a:pt x="791" y="396"/>
                  <a:pt x="789" y="397"/>
                </a:cubicBezTo>
                <a:close/>
                <a:moveTo>
                  <a:pt x="1336" y="435"/>
                </a:moveTo>
                <a:cubicBezTo>
                  <a:pt x="1337" y="436"/>
                  <a:pt x="1333" y="437"/>
                  <a:pt x="1330" y="438"/>
                </a:cubicBezTo>
                <a:cubicBezTo>
                  <a:pt x="1334" y="438"/>
                  <a:pt x="1342" y="437"/>
                  <a:pt x="1343" y="438"/>
                </a:cubicBezTo>
                <a:cubicBezTo>
                  <a:pt x="1339" y="438"/>
                  <a:pt x="1334" y="439"/>
                  <a:pt x="1331" y="440"/>
                </a:cubicBezTo>
                <a:cubicBezTo>
                  <a:pt x="1330" y="440"/>
                  <a:pt x="1328" y="440"/>
                  <a:pt x="1325" y="440"/>
                </a:cubicBezTo>
                <a:cubicBezTo>
                  <a:pt x="1332" y="436"/>
                  <a:pt x="1332" y="436"/>
                  <a:pt x="1332" y="436"/>
                </a:cubicBezTo>
                <a:cubicBezTo>
                  <a:pt x="1333" y="435"/>
                  <a:pt x="1335" y="435"/>
                  <a:pt x="1336" y="435"/>
                </a:cubicBezTo>
                <a:close/>
                <a:moveTo>
                  <a:pt x="1332" y="429"/>
                </a:moveTo>
                <a:cubicBezTo>
                  <a:pt x="1333" y="429"/>
                  <a:pt x="1334" y="429"/>
                  <a:pt x="1334" y="428"/>
                </a:cubicBezTo>
                <a:cubicBezTo>
                  <a:pt x="1333" y="429"/>
                  <a:pt x="1333" y="429"/>
                  <a:pt x="1333" y="429"/>
                </a:cubicBezTo>
                <a:cubicBezTo>
                  <a:pt x="1332" y="429"/>
                  <a:pt x="1332" y="429"/>
                  <a:pt x="1332" y="429"/>
                </a:cubicBezTo>
                <a:close/>
                <a:moveTo>
                  <a:pt x="1339" y="426"/>
                </a:moveTo>
                <a:cubicBezTo>
                  <a:pt x="1331" y="427"/>
                  <a:pt x="1330" y="425"/>
                  <a:pt x="1323" y="425"/>
                </a:cubicBezTo>
                <a:cubicBezTo>
                  <a:pt x="1329" y="423"/>
                  <a:pt x="1337" y="423"/>
                  <a:pt x="1339" y="424"/>
                </a:cubicBezTo>
                <a:cubicBezTo>
                  <a:pt x="1340" y="423"/>
                  <a:pt x="1341" y="423"/>
                  <a:pt x="1343" y="423"/>
                </a:cubicBezTo>
                <a:lnTo>
                  <a:pt x="1339" y="426"/>
                </a:lnTo>
                <a:close/>
                <a:moveTo>
                  <a:pt x="1347" y="420"/>
                </a:moveTo>
                <a:cubicBezTo>
                  <a:pt x="1339" y="416"/>
                  <a:pt x="1304" y="424"/>
                  <a:pt x="1288" y="432"/>
                </a:cubicBezTo>
                <a:cubicBezTo>
                  <a:pt x="1285" y="431"/>
                  <a:pt x="1278" y="434"/>
                  <a:pt x="1279" y="433"/>
                </a:cubicBezTo>
                <a:cubicBezTo>
                  <a:pt x="1295" y="428"/>
                  <a:pt x="1308" y="419"/>
                  <a:pt x="1326" y="418"/>
                </a:cubicBezTo>
                <a:cubicBezTo>
                  <a:pt x="1329" y="415"/>
                  <a:pt x="1334" y="414"/>
                  <a:pt x="1338" y="413"/>
                </a:cubicBezTo>
                <a:cubicBezTo>
                  <a:pt x="1346" y="412"/>
                  <a:pt x="1352" y="412"/>
                  <a:pt x="1359" y="412"/>
                </a:cubicBezTo>
                <a:lnTo>
                  <a:pt x="1347" y="420"/>
                </a:lnTo>
                <a:close/>
                <a:moveTo>
                  <a:pt x="1473" y="341"/>
                </a:moveTo>
                <a:cubicBezTo>
                  <a:pt x="1474" y="341"/>
                  <a:pt x="1474" y="341"/>
                  <a:pt x="1474" y="341"/>
                </a:cubicBezTo>
                <a:cubicBezTo>
                  <a:pt x="1474" y="341"/>
                  <a:pt x="1474" y="341"/>
                  <a:pt x="1474" y="341"/>
                </a:cubicBezTo>
                <a:cubicBezTo>
                  <a:pt x="1474" y="341"/>
                  <a:pt x="1473" y="341"/>
                  <a:pt x="1473" y="341"/>
                </a:cubicBezTo>
                <a:close/>
                <a:moveTo>
                  <a:pt x="1420" y="290"/>
                </a:moveTo>
                <a:cubicBezTo>
                  <a:pt x="1421" y="290"/>
                  <a:pt x="1421" y="290"/>
                  <a:pt x="1421" y="290"/>
                </a:cubicBezTo>
                <a:cubicBezTo>
                  <a:pt x="1420" y="290"/>
                  <a:pt x="1420" y="290"/>
                  <a:pt x="1420" y="290"/>
                </a:cubicBezTo>
                <a:close/>
                <a:moveTo>
                  <a:pt x="1401" y="301"/>
                </a:moveTo>
                <a:cubicBezTo>
                  <a:pt x="1403" y="302"/>
                  <a:pt x="1404" y="302"/>
                  <a:pt x="1402" y="304"/>
                </a:cubicBezTo>
                <a:cubicBezTo>
                  <a:pt x="1399" y="304"/>
                  <a:pt x="1398" y="304"/>
                  <a:pt x="1396" y="304"/>
                </a:cubicBezTo>
                <a:lnTo>
                  <a:pt x="1401" y="301"/>
                </a:lnTo>
                <a:close/>
                <a:moveTo>
                  <a:pt x="1228" y="405"/>
                </a:moveTo>
                <a:cubicBezTo>
                  <a:pt x="1230" y="403"/>
                  <a:pt x="1235" y="400"/>
                  <a:pt x="1239" y="397"/>
                </a:cubicBezTo>
                <a:cubicBezTo>
                  <a:pt x="1350" y="331"/>
                  <a:pt x="1350" y="331"/>
                  <a:pt x="1350" y="331"/>
                </a:cubicBezTo>
                <a:cubicBezTo>
                  <a:pt x="1352" y="332"/>
                  <a:pt x="1354" y="333"/>
                  <a:pt x="1357" y="333"/>
                </a:cubicBezTo>
                <a:cubicBezTo>
                  <a:pt x="1356" y="334"/>
                  <a:pt x="1356" y="334"/>
                  <a:pt x="1354" y="335"/>
                </a:cubicBezTo>
                <a:cubicBezTo>
                  <a:pt x="1362" y="335"/>
                  <a:pt x="1368" y="338"/>
                  <a:pt x="1358" y="341"/>
                </a:cubicBezTo>
                <a:cubicBezTo>
                  <a:pt x="1359" y="342"/>
                  <a:pt x="1366" y="341"/>
                  <a:pt x="1369" y="340"/>
                </a:cubicBezTo>
                <a:cubicBezTo>
                  <a:pt x="1369" y="342"/>
                  <a:pt x="1381" y="340"/>
                  <a:pt x="1375" y="343"/>
                </a:cubicBezTo>
                <a:cubicBezTo>
                  <a:pt x="1368" y="344"/>
                  <a:pt x="1368" y="344"/>
                  <a:pt x="1362" y="345"/>
                </a:cubicBezTo>
                <a:cubicBezTo>
                  <a:pt x="1365" y="344"/>
                  <a:pt x="1364" y="343"/>
                  <a:pt x="1365" y="343"/>
                </a:cubicBezTo>
                <a:cubicBezTo>
                  <a:pt x="1360" y="343"/>
                  <a:pt x="1359" y="342"/>
                  <a:pt x="1355" y="343"/>
                </a:cubicBezTo>
                <a:cubicBezTo>
                  <a:pt x="1353" y="343"/>
                  <a:pt x="1352" y="344"/>
                  <a:pt x="1350" y="344"/>
                </a:cubicBezTo>
                <a:cubicBezTo>
                  <a:pt x="1347" y="346"/>
                  <a:pt x="1353" y="346"/>
                  <a:pt x="1350" y="348"/>
                </a:cubicBezTo>
                <a:cubicBezTo>
                  <a:pt x="1345" y="347"/>
                  <a:pt x="1337" y="350"/>
                  <a:pt x="1331" y="349"/>
                </a:cubicBezTo>
                <a:cubicBezTo>
                  <a:pt x="1328" y="350"/>
                  <a:pt x="1324" y="350"/>
                  <a:pt x="1321" y="352"/>
                </a:cubicBezTo>
                <a:cubicBezTo>
                  <a:pt x="1322" y="353"/>
                  <a:pt x="1326" y="353"/>
                  <a:pt x="1332" y="352"/>
                </a:cubicBezTo>
                <a:cubicBezTo>
                  <a:pt x="1334" y="352"/>
                  <a:pt x="1340" y="350"/>
                  <a:pt x="1343" y="350"/>
                </a:cubicBezTo>
                <a:cubicBezTo>
                  <a:pt x="1343" y="349"/>
                  <a:pt x="1341" y="351"/>
                  <a:pt x="1341" y="351"/>
                </a:cubicBezTo>
                <a:cubicBezTo>
                  <a:pt x="1343" y="351"/>
                  <a:pt x="1347" y="350"/>
                  <a:pt x="1348" y="350"/>
                </a:cubicBezTo>
                <a:cubicBezTo>
                  <a:pt x="1350" y="351"/>
                  <a:pt x="1348" y="353"/>
                  <a:pt x="1350" y="353"/>
                </a:cubicBezTo>
                <a:cubicBezTo>
                  <a:pt x="1352" y="354"/>
                  <a:pt x="1359" y="353"/>
                  <a:pt x="1356" y="355"/>
                </a:cubicBezTo>
                <a:cubicBezTo>
                  <a:pt x="1355" y="355"/>
                  <a:pt x="1354" y="355"/>
                  <a:pt x="1353" y="356"/>
                </a:cubicBezTo>
                <a:cubicBezTo>
                  <a:pt x="1362" y="356"/>
                  <a:pt x="1366" y="360"/>
                  <a:pt x="1381" y="359"/>
                </a:cubicBezTo>
                <a:cubicBezTo>
                  <a:pt x="1379" y="356"/>
                  <a:pt x="1366" y="357"/>
                  <a:pt x="1369" y="353"/>
                </a:cubicBezTo>
                <a:cubicBezTo>
                  <a:pt x="1377" y="354"/>
                  <a:pt x="1382" y="354"/>
                  <a:pt x="1388" y="356"/>
                </a:cubicBezTo>
                <a:cubicBezTo>
                  <a:pt x="1390" y="354"/>
                  <a:pt x="1390" y="353"/>
                  <a:pt x="1393" y="352"/>
                </a:cubicBezTo>
                <a:cubicBezTo>
                  <a:pt x="1388" y="351"/>
                  <a:pt x="1390" y="350"/>
                  <a:pt x="1390" y="348"/>
                </a:cubicBezTo>
                <a:cubicBezTo>
                  <a:pt x="1384" y="348"/>
                  <a:pt x="1380" y="348"/>
                  <a:pt x="1383" y="346"/>
                </a:cubicBezTo>
                <a:cubicBezTo>
                  <a:pt x="1380" y="345"/>
                  <a:pt x="1379" y="347"/>
                  <a:pt x="1377" y="347"/>
                </a:cubicBezTo>
                <a:cubicBezTo>
                  <a:pt x="1383" y="344"/>
                  <a:pt x="1373" y="345"/>
                  <a:pt x="1377" y="342"/>
                </a:cubicBezTo>
                <a:cubicBezTo>
                  <a:pt x="1381" y="342"/>
                  <a:pt x="1382" y="344"/>
                  <a:pt x="1382" y="343"/>
                </a:cubicBezTo>
                <a:cubicBezTo>
                  <a:pt x="1383" y="342"/>
                  <a:pt x="1379" y="343"/>
                  <a:pt x="1381" y="342"/>
                </a:cubicBezTo>
                <a:cubicBezTo>
                  <a:pt x="1390" y="340"/>
                  <a:pt x="1388" y="342"/>
                  <a:pt x="1395" y="341"/>
                </a:cubicBezTo>
                <a:cubicBezTo>
                  <a:pt x="1394" y="342"/>
                  <a:pt x="1395" y="342"/>
                  <a:pt x="1393" y="343"/>
                </a:cubicBezTo>
                <a:cubicBezTo>
                  <a:pt x="1396" y="343"/>
                  <a:pt x="1401" y="341"/>
                  <a:pt x="1399" y="343"/>
                </a:cubicBezTo>
                <a:cubicBezTo>
                  <a:pt x="1398" y="343"/>
                  <a:pt x="1396" y="344"/>
                  <a:pt x="1395" y="344"/>
                </a:cubicBezTo>
                <a:cubicBezTo>
                  <a:pt x="1394" y="345"/>
                  <a:pt x="1403" y="344"/>
                  <a:pt x="1397" y="346"/>
                </a:cubicBezTo>
                <a:cubicBezTo>
                  <a:pt x="1398" y="346"/>
                  <a:pt x="1401" y="346"/>
                  <a:pt x="1402" y="346"/>
                </a:cubicBezTo>
                <a:cubicBezTo>
                  <a:pt x="1402" y="344"/>
                  <a:pt x="1407" y="343"/>
                  <a:pt x="1410" y="340"/>
                </a:cubicBezTo>
                <a:cubicBezTo>
                  <a:pt x="1412" y="340"/>
                  <a:pt x="1413" y="340"/>
                  <a:pt x="1413" y="341"/>
                </a:cubicBezTo>
                <a:cubicBezTo>
                  <a:pt x="1415" y="339"/>
                  <a:pt x="1412" y="340"/>
                  <a:pt x="1410" y="339"/>
                </a:cubicBezTo>
                <a:cubicBezTo>
                  <a:pt x="1408" y="339"/>
                  <a:pt x="1407" y="341"/>
                  <a:pt x="1405" y="341"/>
                </a:cubicBezTo>
                <a:cubicBezTo>
                  <a:pt x="1405" y="339"/>
                  <a:pt x="1404" y="339"/>
                  <a:pt x="1397" y="340"/>
                </a:cubicBezTo>
                <a:cubicBezTo>
                  <a:pt x="1399" y="339"/>
                  <a:pt x="1401" y="339"/>
                  <a:pt x="1403" y="338"/>
                </a:cubicBezTo>
                <a:cubicBezTo>
                  <a:pt x="1396" y="338"/>
                  <a:pt x="1400" y="335"/>
                  <a:pt x="1390" y="337"/>
                </a:cubicBezTo>
                <a:cubicBezTo>
                  <a:pt x="1395" y="334"/>
                  <a:pt x="1374" y="336"/>
                  <a:pt x="1381" y="333"/>
                </a:cubicBezTo>
                <a:cubicBezTo>
                  <a:pt x="1382" y="332"/>
                  <a:pt x="1385" y="333"/>
                  <a:pt x="1381" y="332"/>
                </a:cubicBezTo>
                <a:cubicBezTo>
                  <a:pt x="1387" y="331"/>
                  <a:pt x="1387" y="332"/>
                  <a:pt x="1392" y="331"/>
                </a:cubicBezTo>
                <a:cubicBezTo>
                  <a:pt x="1388" y="331"/>
                  <a:pt x="1382" y="331"/>
                  <a:pt x="1377" y="331"/>
                </a:cubicBezTo>
                <a:cubicBezTo>
                  <a:pt x="1382" y="329"/>
                  <a:pt x="1377" y="330"/>
                  <a:pt x="1379" y="328"/>
                </a:cubicBezTo>
                <a:cubicBezTo>
                  <a:pt x="1381" y="328"/>
                  <a:pt x="1384" y="328"/>
                  <a:pt x="1386" y="327"/>
                </a:cubicBezTo>
                <a:cubicBezTo>
                  <a:pt x="1381" y="326"/>
                  <a:pt x="1377" y="327"/>
                  <a:pt x="1371" y="328"/>
                </a:cubicBezTo>
                <a:cubicBezTo>
                  <a:pt x="1375" y="326"/>
                  <a:pt x="1367" y="328"/>
                  <a:pt x="1369" y="327"/>
                </a:cubicBezTo>
                <a:cubicBezTo>
                  <a:pt x="1370" y="325"/>
                  <a:pt x="1373" y="325"/>
                  <a:pt x="1375" y="324"/>
                </a:cubicBezTo>
                <a:cubicBezTo>
                  <a:pt x="1374" y="324"/>
                  <a:pt x="1374" y="324"/>
                  <a:pt x="1373" y="324"/>
                </a:cubicBezTo>
                <a:cubicBezTo>
                  <a:pt x="1371" y="324"/>
                  <a:pt x="1370" y="325"/>
                  <a:pt x="1369" y="325"/>
                </a:cubicBezTo>
                <a:cubicBezTo>
                  <a:pt x="1366" y="325"/>
                  <a:pt x="1367" y="323"/>
                  <a:pt x="1361" y="325"/>
                </a:cubicBezTo>
                <a:cubicBezTo>
                  <a:pt x="1361" y="325"/>
                  <a:pt x="1361" y="325"/>
                  <a:pt x="1361" y="325"/>
                </a:cubicBezTo>
                <a:cubicBezTo>
                  <a:pt x="1395" y="305"/>
                  <a:pt x="1395" y="305"/>
                  <a:pt x="1395" y="305"/>
                </a:cubicBezTo>
                <a:cubicBezTo>
                  <a:pt x="1396" y="305"/>
                  <a:pt x="1397" y="305"/>
                  <a:pt x="1397" y="305"/>
                </a:cubicBezTo>
                <a:cubicBezTo>
                  <a:pt x="1396" y="306"/>
                  <a:pt x="1394" y="305"/>
                  <a:pt x="1392" y="306"/>
                </a:cubicBezTo>
                <a:cubicBezTo>
                  <a:pt x="1393" y="307"/>
                  <a:pt x="1398" y="307"/>
                  <a:pt x="1403" y="306"/>
                </a:cubicBezTo>
                <a:cubicBezTo>
                  <a:pt x="1425" y="304"/>
                  <a:pt x="1426" y="309"/>
                  <a:pt x="1438" y="310"/>
                </a:cubicBezTo>
                <a:cubicBezTo>
                  <a:pt x="1436" y="313"/>
                  <a:pt x="1443" y="314"/>
                  <a:pt x="1446" y="316"/>
                </a:cubicBezTo>
                <a:cubicBezTo>
                  <a:pt x="1442" y="318"/>
                  <a:pt x="1449" y="317"/>
                  <a:pt x="1443" y="319"/>
                </a:cubicBezTo>
                <a:cubicBezTo>
                  <a:pt x="1449" y="318"/>
                  <a:pt x="1440" y="322"/>
                  <a:pt x="1449" y="320"/>
                </a:cubicBezTo>
                <a:cubicBezTo>
                  <a:pt x="1445" y="320"/>
                  <a:pt x="1453" y="319"/>
                  <a:pt x="1455" y="318"/>
                </a:cubicBezTo>
                <a:cubicBezTo>
                  <a:pt x="1450" y="320"/>
                  <a:pt x="1458" y="319"/>
                  <a:pt x="1460" y="319"/>
                </a:cubicBezTo>
                <a:cubicBezTo>
                  <a:pt x="1455" y="321"/>
                  <a:pt x="1466" y="320"/>
                  <a:pt x="1457" y="321"/>
                </a:cubicBezTo>
                <a:cubicBezTo>
                  <a:pt x="1464" y="321"/>
                  <a:pt x="1468" y="322"/>
                  <a:pt x="1464" y="325"/>
                </a:cubicBezTo>
                <a:cubicBezTo>
                  <a:pt x="1473" y="324"/>
                  <a:pt x="1471" y="327"/>
                  <a:pt x="1467" y="328"/>
                </a:cubicBezTo>
                <a:cubicBezTo>
                  <a:pt x="1474" y="327"/>
                  <a:pt x="1470" y="330"/>
                  <a:pt x="1467" y="332"/>
                </a:cubicBezTo>
                <a:cubicBezTo>
                  <a:pt x="1470" y="332"/>
                  <a:pt x="1475" y="332"/>
                  <a:pt x="1469" y="333"/>
                </a:cubicBezTo>
                <a:cubicBezTo>
                  <a:pt x="1471" y="333"/>
                  <a:pt x="1473" y="333"/>
                  <a:pt x="1474" y="333"/>
                </a:cubicBezTo>
                <a:cubicBezTo>
                  <a:pt x="1473" y="334"/>
                  <a:pt x="1474" y="334"/>
                  <a:pt x="1472" y="335"/>
                </a:cubicBezTo>
                <a:cubicBezTo>
                  <a:pt x="1466" y="335"/>
                  <a:pt x="1463" y="333"/>
                  <a:pt x="1456" y="336"/>
                </a:cubicBezTo>
                <a:cubicBezTo>
                  <a:pt x="1461" y="336"/>
                  <a:pt x="1471" y="334"/>
                  <a:pt x="1468" y="336"/>
                </a:cubicBezTo>
                <a:cubicBezTo>
                  <a:pt x="1465" y="336"/>
                  <a:pt x="1463" y="335"/>
                  <a:pt x="1458" y="337"/>
                </a:cubicBezTo>
                <a:cubicBezTo>
                  <a:pt x="1461" y="337"/>
                  <a:pt x="1465" y="336"/>
                  <a:pt x="1463" y="337"/>
                </a:cubicBezTo>
                <a:cubicBezTo>
                  <a:pt x="1461" y="338"/>
                  <a:pt x="1459" y="338"/>
                  <a:pt x="1457" y="339"/>
                </a:cubicBezTo>
                <a:cubicBezTo>
                  <a:pt x="1460" y="340"/>
                  <a:pt x="1467" y="336"/>
                  <a:pt x="1473" y="336"/>
                </a:cubicBezTo>
                <a:cubicBezTo>
                  <a:pt x="1473" y="336"/>
                  <a:pt x="1474" y="336"/>
                  <a:pt x="1474" y="336"/>
                </a:cubicBezTo>
                <a:cubicBezTo>
                  <a:pt x="1472" y="337"/>
                  <a:pt x="1472" y="337"/>
                  <a:pt x="1472" y="337"/>
                </a:cubicBezTo>
                <a:cubicBezTo>
                  <a:pt x="1467" y="338"/>
                  <a:pt x="1463" y="339"/>
                  <a:pt x="1459" y="340"/>
                </a:cubicBezTo>
                <a:cubicBezTo>
                  <a:pt x="1462" y="341"/>
                  <a:pt x="1468" y="339"/>
                  <a:pt x="1468" y="340"/>
                </a:cubicBezTo>
                <a:cubicBezTo>
                  <a:pt x="1466" y="341"/>
                  <a:pt x="1466" y="341"/>
                  <a:pt x="1466" y="341"/>
                </a:cubicBezTo>
                <a:cubicBezTo>
                  <a:pt x="1465" y="341"/>
                  <a:pt x="1464" y="341"/>
                  <a:pt x="1463" y="342"/>
                </a:cubicBezTo>
                <a:cubicBezTo>
                  <a:pt x="1463" y="342"/>
                  <a:pt x="1464" y="342"/>
                  <a:pt x="1465" y="342"/>
                </a:cubicBezTo>
                <a:cubicBezTo>
                  <a:pt x="1399" y="385"/>
                  <a:pt x="1399" y="385"/>
                  <a:pt x="1399" y="385"/>
                </a:cubicBezTo>
                <a:cubicBezTo>
                  <a:pt x="1395" y="385"/>
                  <a:pt x="1391" y="384"/>
                  <a:pt x="1392" y="381"/>
                </a:cubicBezTo>
                <a:cubicBezTo>
                  <a:pt x="1395" y="381"/>
                  <a:pt x="1397" y="381"/>
                  <a:pt x="1399" y="380"/>
                </a:cubicBezTo>
                <a:cubicBezTo>
                  <a:pt x="1393" y="380"/>
                  <a:pt x="1395" y="379"/>
                  <a:pt x="1391" y="378"/>
                </a:cubicBezTo>
                <a:cubicBezTo>
                  <a:pt x="1393" y="378"/>
                  <a:pt x="1395" y="378"/>
                  <a:pt x="1397" y="377"/>
                </a:cubicBezTo>
                <a:cubicBezTo>
                  <a:pt x="1393" y="376"/>
                  <a:pt x="1391" y="376"/>
                  <a:pt x="1389" y="376"/>
                </a:cubicBezTo>
                <a:cubicBezTo>
                  <a:pt x="1390" y="375"/>
                  <a:pt x="1392" y="375"/>
                  <a:pt x="1393" y="375"/>
                </a:cubicBezTo>
                <a:cubicBezTo>
                  <a:pt x="1391" y="374"/>
                  <a:pt x="1386" y="376"/>
                  <a:pt x="1388" y="375"/>
                </a:cubicBezTo>
                <a:cubicBezTo>
                  <a:pt x="1389" y="374"/>
                  <a:pt x="1391" y="374"/>
                  <a:pt x="1393" y="373"/>
                </a:cubicBezTo>
                <a:cubicBezTo>
                  <a:pt x="1386" y="372"/>
                  <a:pt x="1390" y="369"/>
                  <a:pt x="1382" y="368"/>
                </a:cubicBezTo>
                <a:cubicBezTo>
                  <a:pt x="1378" y="371"/>
                  <a:pt x="1380" y="371"/>
                  <a:pt x="1380" y="372"/>
                </a:cubicBezTo>
                <a:cubicBezTo>
                  <a:pt x="1373" y="373"/>
                  <a:pt x="1377" y="374"/>
                  <a:pt x="1370" y="376"/>
                </a:cubicBezTo>
                <a:cubicBezTo>
                  <a:pt x="1370" y="375"/>
                  <a:pt x="1373" y="374"/>
                  <a:pt x="1370" y="374"/>
                </a:cubicBezTo>
                <a:cubicBezTo>
                  <a:pt x="1366" y="375"/>
                  <a:pt x="1362" y="377"/>
                  <a:pt x="1358" y="378"/>
                </a:cubicBezTo>
                <a:cubicBezTo>
                  <a:pt x="1358" y="377"/>
                  <a:pt x="1360" y="376"/>
                  <a:pt x="1358" y="376"/>
                </a:cubicBezTo>
                <a:cubicBezTo>
                  <a:pt x="1357" y="376"/>
                  <a:pt x="1355" y="378"/>
                  <a:pt x="1353" y="377"/>
                </a:cubicBezTo>
                <a:cubicBezTo>
                  <a:pt x="1360" y="374"/>
                  <a:pt x="1354" y="373"/>
                  <a:pt x="1347" y="376"/>
                </a:cubicBezTo>
                <a:cubicBezTo>
                  <a:pt x="1351" y="373"/>
                  <a:pt x="1352" y="369"/>
                  <a:pt x="1355" y="366"/>
                </a:cubicBezTo>
                <a:cubicBezTo>
                  <a:pt x="1351" y="366"/>
                  <a:pt x="1342" y="365"/>
                  <a:pt x="1341" y="363"/>
                </a:cubicBezTo>
                <a:cubicBezTo>
                  <a:pt x="1341" y="363"/>
                  <a:pt x="1345" y="362"/>
                  <a:pt x="1340" y="363"/>
                </a:cubicBezTo>
                <a:cubicBezTo>
                  <a:pt x="1342" y="361"/>
                  <a:pt x="1341" y="360"/>
                  <a:pt x="1336" y="360"/>
                </a:cubicBezTo>
                <a:cubicBezTo>
                  <a:pt x="1330" y="362"/>
                  <a:pt x="1328" y="361"/>
                  <a:pt x="1322" y="362"/>
                </a:cubicBezTo>
                <a:cubicBezTo>
                  <a:pt x="1325" y="360"/>
                  <a:pt x="1316" y="360"/>
                  <a:pt x="1312" y="361"/>
                </a:cubicBezTo>
                <a:cubicBezTo>
                  <a:pt x="1307" y="364"/>
                  <a:pt x="1315" y="364"/>
                  <a:pt x="1305" y="368"/>
                </a:cubicBezTo>
                <a:cubicBezTo>
                  <a:pt x="1311" y="367"/>
                  <a:pt x="1304" y="370"/>
                  <a:pt x="1306" y="371"/>
                </a:cubicBezTo>
                <a:cubicBezTo>
                  <a:pt x="1298" y="374"/>
                  <a:pt x="1300" y="374"/>
                  <a:pt x="1290" y="377"/>
                </a:cubicBezTo>
                <a:cubicBezTo>
                  <a:pt x="1308" y="378"/>
                  <a:pt x="1292" y="392"/>
                  <a:pt x="1261" y="396"/>
                </a:cubicBezTo>
                <a:cubicBezTo>
                  <a:pt x="1263" y="400"/>
                  <a:pt x="1255" y="403"/>
                  <a:pt x="1254" y="408"/>
                </a:cubicBezTo>
                <a:cubicBezTo>
                  <a:pt x="1252" y="408"/>
                  <a:pt x="1249" y="409"/>
                  <a:pt x="1247" y="410"/>
                </a:cubicBezTo>
                <a:cubicBezTo>
                  <a:pt x="1249" y="410"/>
                  <a:pt x="1249" y="411"/>
                  <a:pt x="1245" y="413"/>
                </a:cubicBezTo>
                <a:cubicBezTo>
                  <a:pt x="1239" y="413"/>
                  <a:pt x="1245" y="411"/>
                  <a:pt x="1239" y="412"/>
                </a:cubicBezTo>
                <a:cubicBezTo>
                  <a:pt x="1236" y="413"/>
                  <a:pt x="1241" y="413"/>
                  <a:pt x="1237" y="414"/>
                </a:cubicBezTo>
                <a:cubicBezTo>
                  <a:pt x="1233" y="413"/>
                  <a:pt x="1231" y="413"/>
                  <a:pt x="1224" y="414"/>
                </a:cubicBezTo>
                <a:cubicBezTo>
                  <a:pt x="1227" y="413"/>
                  <a:pt x="1230" y="413"/>
                  <a:pt x="1233" y="411"/>
                </a:cubicBezTo>
                <a:cubicBezTo>
                  <a:pt x="1229" y="411"/>
                  <a:pt x="1232" y="408"/>
                  <a:pt x="1224" y="409"/>
                </a:cubicBezTo>
                <a:cubicBezTo>
                  <a:pt x="1230" y="408"/>
                  <a:pt x="1227" y="406"/>
                  <a:pt x="1228" y="405"/>
                </a:cubicBezTo>
                <a:close/>
                <a:moveTo>
                  <a:pt x="1190" y="440"/>
                </a:moveTo>
                <a:cubicBezTo>
                  <a:pt x="1189" y="443"/>
                  <a:pt x="1192" y="444"/>
                  <a:pt x="1185" y="448"/>
                </a:cubicBezTo>
                <a:cubicBezTo>
                  <a:pt x="1182" y="448"/>
                  <a:pt x="1183" y="446"/>
                  <a:pt x="1178" y="447"/>
                </a:cubicBezTo>
                <a:cubicBezTo>
                  <a:pt x="1180" y="446"/>
                  <a:pt x="1181" y="444"/>
                  <a:pt x="1179" y="444"/>
                </a:cubicBezTo>
                <a:cubicBezTo>
                  <a:pt x="1181" y="446"/>
                  <a:pt x="1166" y="451"/>
                  <a:pt x="1161" y="455"/>
                </a:cubicBezTo>
                <a:cubicBezTo>
                  <a:pt x="1158" y="455"/>
                  <a:pt x="1155" y="456"/>
                  <a:pt x="1151" y="456"/>
                </a:cubicBezTo>
                <a:cubicBezTo>
                  <a:pt x="1154" y="454"/>
                  <a:pt x="1154" y="453"/>
                  <a:pt x="1157" y="451"/>
                </a:cubicBezTo>
                <a:cubicBezTo>
                  <a:pt x="1153" y="450"/>
                  <a:pt x="1146" y="454"/>
                  <a:pt x="1146" y="453"/>
                </a:cubicBezTo>
                <a:cubicBezTo>
                  <a:pt x="1145" y="453"/>
                  <a:pt x="1145" y="453"/>
                  <a:pt x="1145" y="453"/>
                </a:cubicBezTo>
                <a:cubicBezTo>
                  <a:pt x="1148" y="451"/>
                  <a:pt x="1148" y="451"/>
                  <a:pt x="1148" y="451"/>
                </a:cubicBezTo>
                <a:cubicBezTo>
                  <a:pt x="1150" y="451"/>
                  <a:pt x="1152" y="450"/>
                  <a:pt x="1153" y="450"/>
                </a:cubicBezTo>
                <a:cubicBezTo>
                  <a:pt x="1159" y="447"/>
                  <a:pt x="1160" y="445"/>
                  <a:pt x="1159" y="444"/>
                </a:cubicBezTo>
                <a:cubicBezTo>
                  <a:pt x="1168" y="439"/>
                  <a:pt x="1168" y="439"/>
                  <a:pt x="1168" y="439"/>
                </a:cubicBezTo>
                <a:cubicBezTo>
                  <a:pt x="1174" y="440"/>
                  <a:pt x="1183" y="440"/>
                  <a:pt x="1190" y="440"/>
                </a:cubicBezTo>
                <a:close/>
                <a:moveTo>
                  <a:pt x="1142" y="429"/>
                </a:moveTo>
                <a:cubicBezTo>
                  <a:pt x="1143" y="429"/>
                  <a:pt x="1140" y="430"/>
                  <a:pt x="1139" y="430"/>
                </a:cubicBezTo>
                <a:cubicBezTo>
                  <a:pt x="1145" y="429"/>
                  <a:pt x="1148" y="428"/>
                  <a:pt x="1152" y="426"/>
                </a:cubicBezTo>
                <a:cubicBezTo>
                  <a:pt x="1154" y="427"/>
                  <a:pt x="1157" y="428"/>
                  <a:pt x="1165" y="427"/>
                </a:cubicBezTo>
                <a:cubicBezTo>
                  <a:pt x="1162" y="429"/>
                  <a:pt x="1166" y="429"/>
                  <a:pt x="1162" y="431"/>
                </a:cubicBezTo>
                <a:cubicBezTo>
                  <a:pt x="1175" y="430"/>
                  <a:pt x="1166" y="434"/>
                  <a:pt x="1163" y="437"/>
                </a:cubicBezTo>
                <a:cubicBezTo>
                  <a:pt x="1159" y="439"/>
                  <a:pt x="1159" y="439"/>
                  <a:pt x="1159" y="439"/>
                </a:cubicBezTo>
                <a:cubicBezTo>
                  <a:pt x="1158" y="439"/>
                  <a:pt x="1157" y="439"/>
                  <a:pt x="1159" y="437"/>
                </a:cubicBezTo>
                <a:cubicBezTo>
                  <a:pt x="1148" y="438"/>
                  <a:pt x="1134" y="441"/>
                  <a:pt x="1135" y="437"/>
                </a:cubicBezTo>
                <a:cubicBezTo>
                  <a:pt x="1133" y="437"/>
                  <a:pt x="1131" y="438"/>
                  <a:pt x="1129" y="439"/>
                </a:cubicBezTo>
                <a:cubicBezTo>
                  <a:pt x="1128" y="438"/>
                  <a:pt x="1131" y="437"/>
                  <a:pt x="1132" y="436"/>
                </a:cubicBezTo>
                <a:cubicBezTo>
                  <a:pt x="1125" y="438"/>
                  <a:pt x="1106" y="442"/>
                  <a:pt x="1111" y="438"/>
                </a:cubicBezTo>
                <a:cubicBezTo>
                  <a:pt x="1106" y="439"/>
                  <a:pt x="1100" y="441"/>
                  <a:pt x="1098" y="440"/>
                </a:cubicBezTo>
                <a:cubicBezTo>
                  <a:pt x="1112" y="435"/>
                  <a:pt x="1128" y="433"/>
                  <a:pt x="1142" y="429"/>
                </a:cubicBezTo>
                <a:close/>
                <a:moveTo>
                  <a:pt x="1122" y="449"/>
                </a:moveTo>
                <a:cubicBezTo>
                  <a:pt x="1120" y="449"/>
                  <a:pt x="1118" y="449"/>
                  <a:pt x="1116" y="450"/>
                </a:cubicBezTo>
                <a:cubicBezTo>
                  <a:pt x="1118" y="448"/>
                  <a:pt x="1129" y="445"/>
                  <a:pt x="1135" y="442"/>
                </a:cubicBezTo>
                <a:cubicBezTo>
                  <a:pt x="1133" y="444"/>
                  <a:pt x="1140" y="442"/>
                  <a:pt x="1137" y="444"/>
                </a:cubicBezTo>
                <a:cubicBezTo>
                  <a:pt x="1148" y="440"/>
                  <a:pt x="1150" y="442"/>
                  <a:pt x="1156" y="441"/>
                </a:cubicBezTo>
                <a:cubicBezTo>
                  <a:pt x="1154" y="443"/>
                  <a:pt x="1154" y="443"/>
                  <a:pt x="1154" y="443"/>
                </a:cubicBezTo>
                <a:cubicBezTo>
                  <a:pt x="1153" y="443"/>
                  <a:pt x="1152" y="443"/>
                  <a:pt x="1152" y="443"/>
                </a:cubicBezTo>
                <a:cubicBezTo>
                  <a:pt x="1148" y="445"/>
                  <a:pt x="1146" y="445"/>
                  <a:pt x="1138" y="448"/>
                </a:cubicBezTo>
                <a:cubicBezTo>
                  <a:pt x="1137" y="448"/>
                  <a:pt x="1140" y="447"/>
                  <a:pt x="1141" y="446"/>
                </a:cubicBezTo>
                <a:cubicBezTo>
                  <a:pt x="1117" y="452"/>
                  <a:pt x="1120" y="461"/>
                  <a:pt x="1095" y="466"/>
                </a:cubicBezTo>
                <a:cubicBezTo>
                  <a:pt x="1090" y="463"/>
                  <a:pt x="1107" y="455"/>
                  <a:pt x="1122" y="449"/>
                </a:cubicBezTo>
                <a:close/>
                <a:moveTo>
                  <a:pt x="845" y="442"/>
                </a:moveTo>
                <a:cubicBezTo>
                  <a:pt x="870" y="430"/>
                  <a:pt x="870" y="430"/>
                  <a:pt x="870" y="430"/>
                </a:cubicBezTo>
                <a:cubicBezTo>
                  <a:pt x="876" y="429"/>
                  <a:pt x="871" y="432"/>
                  <a:pt x="868" y="433"/>
                </a:cubicBezTo>
                <a:cubicBezTo>
                  <a:pt x="874" y="433"/>
                  <a:pt x="874" y="433"/>
                  <a:pt x="868" y="435"/>
                </a:cubicBezTo>
                <a:cubicBezTo>
                  <a:pt x="870" y="436"/>
                  <a:pt x="877" y="433"/>
                  <a:pt x="876" y="434"/>
                </a:cubicBezTo>
                <a:cubicBezTo>
                  <a:pt x="871" y="436"/>
                  <a:pt x="879" y="434"/>
                  <a:pt x="876" y="435"/>
                </a:cubicBezTo>
                <a:cubicBezTo>
                  <a:pt x="875" y="435"/>
                  <a:pt x="873" y="436"/>
                  <a:pt x="871" y="436"/>
                </a:cubicBezTo>
                <a:cubicBezTo>
                  <a:pt x="871" y="438"/>
                  <a:pt x="861" y="441"/>
                  <a:pt x="860" y="443"/>
                </a:cubicBezTo>
                <a:cubicBezTo>
                  <a:pt x="853" y="444"/>
                  <a:pt x="846" y="449"/>
                  <a:pt x="838" y="448"/>
                </a:cubicBezTo>
                <a:cubicBezTo>
                  <a:pt x="843" y="446"/>
                  <a:pt x="847" y="445"/>
                  <a:pt x="854" y="442"/>
                </a:cubicBezTo>
                <a:cubicBezTo>
                  <a:pt x="849" y="443"/>
                  <a:pt x="846" y="443"/>
                  <a:pt x="845" y="442"/>
                </a:cubicBezTo>
                <a:close/>
                <a:moveTo>
                  <a:pt x="832" y="448"/>
                </a:moveTo>
                <a:cubicBezTo>
                  <a:pt x="830" y="450"/>
                  <a:pt x="827" y="451"/>
                  <a:pt x="823" y="453"/>
                </a:cubicBezTo>
                <a:cubicBezTo>
                  <a:pt x="823" y="453"/>
                  <a:pt x="822" y="453"/>
                  <a:pt x="822" y="453"/>
                </a:cubicBezTo>
                <a:lnTo>
                  <a:pt x="832" y="448"/>
                </a:lnTo>
                <a:close/>
                <a:moveTo>
                  <a:pt x="733" y="623"/>
                </a:moveTo>
                <a:cubicBezTo>
                  <a:pt x="739" y="619"/>
                  <a:pt x="732" y="619"/>
                  <a:pt x="723" y="619"/>
                </a:cubicBezTo>
                <a:cubicBezTo>
                  <a:pt x="728" y="617"/>
                  <a:pt x="727" y="616"/>
                  <a:pt x="728" y="614"/>
                </a:cubicBezTo>
                <a:cubicBezTo>
                  <a:pt x="740" y="606"/>
                  <a:pt x="738" y="600"/>
                  <a:pt x="756" y="591"/>
                </a:cubicBezTo>
                <a:cubicBezTo>
                  <a:pt x="770" y="583"/>
                  <a:pt x="791" y="575"/>
                  <a:pt x="810" y="568"/>
                </a:cubicBezTo>
                <a:cubicBezTo>
                  <a:pt x="812" y="565"/>
                  <a:pt x="819" y="560"/>
                  <a:pt x="825" y="556"/>
                </a:cubicBezTo>
                <a:cubicBezTo>
                  <a:pt x="827" y="557"/>
                  <a:pt x="826" y="557"/>
                  <a:pt x="829" y="557"/>
                </a:cubicBezTo>
                <a:cubicBezTo>
                  <a:pt x="833" y="555"/>
                  <a:pt x="828" y="556"/>
                  <a:pt x="832" y="554"/>
                </a:cubicBezTo>
                <a:cubicBezTo>
                  <a:pt x="838" y="554"/>
                  <a:pt x="847" y="549"/>
                  <a:pt x="849" y="550"/>
                </a:cubicBezTo>
                <a:cubicBezTo>
                  <a:pt x="852" y="549"/>
                  <a:pt x="850" y="549"/>
                  <a:pt x="853" y="548"/>
                </a:cubicBezTo>
                <a:cubicBezTo>
                  <a:pt x="857" y="549"/>
                  <a:pt x="863" y="548"/>
                  <a:pt x="872" y="546"/>
                </a:cubicBezTo>
                <a:cubicBezTo>
                  <a:pt x="878" y="543"/>
                  <a:pt x="883" y="541"/>
                  <a:pt x="889" y="540"/>
                </a:cubicBezTo>
                <a:cubicBezTo>
                  <a:pt x="883" y="545"/>
                  <a:pt x="897" y="540"/>
                  <a:pt x="902" y="538"/>
                </a:cubicBezTo>
                <a:cubicBezTo>
                  <a:pt x="906" y="539"/>
                  <a:pt x="907" y="541"/>
                  <a:pt x="914" y="541"/>
                </a:cubicBezTo>
                <a:cubicBezTo>
                  <a:pt x="916" y="540"/>
                  <a:pt x="917" y="539"/>
                  <a:pt x="919" y="539"/>
                </a:cubicBezTo>
                <a:cubicBezTo>
                  <a:pt x="921" y="540"/>
                  <a:pt x="930" y="539"/>
                  <a:pt x="922" y="543"/>
                </a:cubicBezTo>
                <a:cubicBezTo>
                  <a:pt x="926" y="543"/>
                  <a:pt x="930" y="542"/>
                  <a:pt x="934" y="542"/>
                </a:cubicBezTo>
                <a:cubicBezTo>
                  <a:pt x="933" y="542"/>
                  <a:pt x="933" y="541"/>
                  <a:pt x="935" y="540"/>
                </a:cubicBezTo>
                <a:cubicBezTo>
                  <a:pt x="937" y="541"/>
                  <a:pt x="948" y="539"/>
                  <a:pt x="949" y="538"/>
                </a:cubicBezTo>
                <a:cubicBezTo>
                  <a:pt x="944" y="538"/>
                  <a:pt x="940" y="538"/>
                  <a:pt x="940" y="536"/>
                </a:cubicBezTo>
                <a:cubicBezTo>
                  <a:pt x="952" y="533"/>
                  <a:pt x="961" y="536"/>
                  <a:pt x="975" y="532"/>
                </a:cubicBezTo>
                <a:cubicBezTo>
                  <a:pt x="976" y="532"/>
                  <a:pt x="972" y="534"/>
                  <a:pt x="976" y="534"/>
                </a:cubicBezTo>
                <a:cubicBezTo>
                  <a:pt x="979" y="534"/>
                  <a:pt x="981" y="532"/>
                  <a:pt x="984" y="532"/>
                </a:cubicBezTo>
                <a:cubicBezTo>
                  <a:pt x="986" y="534"/>
                  <a:pt x="992" y="533"/>
                  <a:pt x="998" y="533"/>
                </a:cubicBezTo>
                <a:cubicBezTo>
                  <a:pt x="998" y="534"/>
                  <a:pt x="998" y="534"/>
                  <a:pt x="997" y="535"/>
                </a:cubicBezTo>
                <a:cubicBezTo>
                  <a:pt x="825" y="636"/>
                  <a:pt x="825" y="636"/>
                  <a:pt x="825" y="636"/>
                </a:cubicBezTo>
                <a:cubicBezTo>
                  <a:pt x="817" y="636"/>
                  <a:pt x="799" y="637"/>
                  <a:pt x="788" y="638"/>
                </a:cubicBezTo>
                <a:cubicBezTo>
                  <a:pt x="784" y="638"/>
                  <a:pt x="780" y="638"/>
                  <a:pt x="774" y="639"/>
                </a:cubicBezTo>
                <a:cubicBezTo>
                  <a:pt x="773" y="639"/>
                  <a:pt x="773" y="638"/>
                  <a:pt x="774" y="637"/>
                </a:cubicBezTo>
                <a:cubicBezTo>
                  <a:pt x="791" y="632"/>
                  <a:pt x="811" y="622"/>
                  <a:pt x="814" y="618"/>
                </a:cubicBezTo>
                <a:cubicBezTo>
                  <a:pt x="819" y="617"/>
                  <a:pt x="824" y="615"/>
                  <a:pt x="829" y="614"/>
                </a:cubicBezTo>
                <a:cubicBezTo>
                  <a:pt x="827" y="615"/>
                  <a:pt x="819" y="618"/>
                  <a:pt x="824" y="617"/>
                </a:cubicBezTo>
                <a:cubicBezTo>
                  <a:pt x="839" y="608"/>
                  <a:pt x="857" y="602"/>
                  <a:pt x="875" y="596"/>
                </a:cubicBezTo>
                <a:cubicBezTo>
                  <a:pt x="864" y="594"/>
                  <a:pt x="843" y="597"/>
                  <a:pt x="828" y="599"/>
                </a:cubicBezTo>
                <a:cubicBezTo>
                  <a:pt x="814" y="606"/>
                  <a:pt x="800" y="613"/>
                  <a:pt x="786" y="616"/>
                </a:cubicBezTo>
                <a:cubicBezTo>
                  <a:pt x="787" y="616"/>
                  <a:pt x="787" y="616"/>
                  <a:pt x="785" y="617"/>
                </a:cubicBezTo>
                <a:cubicBezTo>
                  <a:pt x="780" y="618"/>
                  <a:pt x="775" y="620"/>
                  <a:pt x="770" y="620"/>
                </a:cubicBezTo>
                <a:cubicBezTo>
                  <a:pt x="770" y="620"/>
                  <a:pt x="774" y="618"/>
                  <a:pt x="770" y="618"/>
                </a:cubicBezTo>
                <a:cubicBezTo>
                  <a:pt x="755" y="620"/>
                  <a:pt x="748" y="622"/>
                  <a:pt x="733" y="623"/>
                </a:cubicBezTo>
                <a:close/>
                <a:moveTo>
                  <a:pt x="942" y="670"/>
                </a:moveTo>
                <a:cubicBezTo>
                  <a:pt x="930" y="677"/>
                  <a:pt x="939" y="677"/>
                  <a:pt x="925" y="684"/>
                </a:cubicBezTo>
                <a:cubicBezTo>
                  <a:pt x="921" y="684"/>
                  <a:pt x="917" y="686"/>
                  <a:pt x="913" y="686"/>
                </a:cubicBezTo>
                <a:cubicBezTo>
                  <a:pt x="911" y="685"/>
                  <a:pt x="915" y="681"/>
                  <a:pt x="917" y="679"/>
                </a:cubicBezTo>
                <a:cubicBezTo>
                  <a:pt x="932" y="675"/>
                  <a:pt x="939" y="669"/>
                  <a:pt x="941" y="665"/>
                </a:cubicBezTo>
                <a:cubicBezTo>
                  <a:pt x="948" y="663"/>
                  <a:pt x="954" y="663"/>
                  <a:pt x="961" y="660"/>
                </a:cubicBezTo>
                <a:cubicBezTo>
                  <a:pt x="960" y="660"/>
                  <a:pt x="960" y="659"/>
                  <a:pt x="962" y="659"/>
                </a:cubicBezTo>
                <a:cubicBezTo>
                  <a:pt x="949" y="658"/>
                  <a:pt x="927" y="670"/>
                  <a:pt x="909" y="669"/>
                </a:cubicBezTo>
                <a:cubicBezTo>
                  <a:pt x="905" y="670"/>
                  <a:pt x="900" y="673"/>
                  <a:pt x="896" y="673"/>
                </a:cubicBezTo>
                <a:cubicBezTo>
                  <a:pt x="893" y="673"/>
                  <a:pt x="899" y="670"/>
                  <a:pt x="896" y="670"/>
                </a:cubicBezTo>
                <a:cubicBezTo>
                  <a:pt x="886" y="673"/>
                  <a:pt x="871" y="678"/>
                  <a:pt x="865" y="683"/>
                </a:cubicBezTo>
                <a:cubicBezTo>
                  <a:pt x="854" y="685"/>
                  <a:pt x="843" y="690"/>
                  <a:pt x="832" y="692"/>
                </a:cubicBezTo>
                <a:cubicBezTo>
                  <a:pt x="833" y="693"/>
                  <a:pt x="829" y="697"/>
                  <a:pt x="823" y="698"/>
                </a:cubicBezTo>
                <a:cubicBezTo>
                  <a:pt x="824" y="692"/>
                  <a:pt x="829" y="685"/>
                  <a:pt x="811" y="684"/>
                </a:cubicBezTo>
                <a:cubicBezTo>
                  <a:pt x="797" y="688"/>
                  <a:pt x="783" y="691"/>
                  <a:pt x="769" y="693"/>
                </a:cubicBezTo>
                <a:cubicBezTo>
                  <a:pt x="769" y="692"/>
                  <a:pt x="772" y="690"/>
                  <a:pt x="770" y="689"/>
                </a:cubicBezTo>
                <a:cubicBezTo>
                  <a:pt x="768" y="691"/>
                  <a:pt x="766" y="691"/>
                  <a:pt x="763" y="692"/>
                </a:cubicBezTo>
                <a:cubicBezTo>
                  <a:pt x="770" y="684"/>
                  <a:pt x="762" y="681"/>
                  <a:pt x="773" y="673"/>
                </a:cubicBezTo>
                <a:cubicBezTo>
                  <a:pt x="777" y="671"/>
                  <a:pt x="777" y="671"/>
                  <a:pt x="777" y="671"/>
                </a:cubicBezTo>
                <a:cubicBezTo>
                  <a:pt x="785" y="668"/>
                  <a:pt x="787" y="665"/>
                  <a:pt x="795" y="661"/>
                </a:cubicBezTo>
                <a:cubicBezTo>
                  <a:pt x="797" y="661"/>
                  <a:pt x="799" y="660"/>
                  <a:pt x="801" y="660"/>
                </a:cubicBezTo>
                <a:cubicBezTo>
                  <a:pt x="804" y="655"/>
                  <a:pt x="820" y="651"/>
                  <a:pt x="827" y="647"/>
                </a:cubicBezTo>
                <a:cubicBezTo>
                  <a:pt x="831" y="644"/>
                  <a:pt x="827" y="644"/>
                  <a:pt x="834" y="642"/>
                </a:cubicBezTo>
                <a:cubicBezTo>
                  <a:pt x="831" y="642"/>
                  <a:pt x="830" y="641"/>
                  <a:pt x="829" y="640"/>
                </a:cubicBezTo>
                <a:cubicBezTo>
                  <a:pt x="1006" y="535"/>
                  <a:pt x="1006" y="535"/>
                  <a:pt x="1006" y="535"/>
                </a:cubicBezTo>
                <a:cubicBezTo>
                  <a:pt x="1007" y="535"/>
                  <a:pt x="1008" y="535"/>
                  <a:pt x="1010" y="534"/>
                </a:cubicBezTo>
                <a:cubicBezTo>
                  <a:pt x="1023" y="535"/>
                  <a:pt x="1013" y="545"/>
                  <a:pt x="998" y="552"/>
                </a:cubicBezTo>
                <a:cubicBezTo>
                  <a:pt x="997" y="553"/>
                  <a:pt x="999" y="554"/>
                  <a:pt x="1001" y="554"/>
                </a:cubicBezTo>
                <a:cubicBezTo>
                  <a:pt x="991" y="560"/>
                  <a:pt x="1000" y="561"/>
                  <a:pt x="993" y="566"/>
                </a:cubicBezTo>
                <a:cubicBezTo>
                  <a:pt x="995" y="566"/>
                  <a:pt x="997" y="566"/>
                  <a:pt x="999" y="566"/>
                </a:cubicBezTo>
                <a:cubicBezTo>
                  <a:pt x="1047" y="547"/>
                  <a:pt x="1020" y="530"/>
                  <a:pt x="1084" y="516"/>
                </a:cubicBezTo>
                <a:cubicBezTo>
                  <a:pt x="1084" y="516"/>
                  <a:pt x="1084" y="516"/>
                  <a:pt x="1085" y="515"/>
                </a:cubicBezTo>
                <a:cubicBezTo>
                  <a:pt x="1088" y="515"/>
                  <a:pt x="1090" y="514"/>
                  <a:pt x="1092" y="514"/>
                </a:cubicBezTo>
                <a:cubicBezTo>
                  <a:pt x="1098" y="511"/>
                  <a:pt x="1107" y="508"/>
                  <a:pt x="1117" y="508"/>
                </a:cubicBezTo>
                <a:cubicBezTo>
                  <a:pt x="1124" y="504"/>
                  <a:pt x="1132" y="502"/>
                  <a:pt x="1138" y="503"/>
                </a:cubicBezTo>
                <a:cubicBezTo>
                  <a:pt x="1139" y="501"/>
                  <a:pt x="1135" y="501"/>
                  <a:pt x="1143" y="500"/>
                </a:cubicBezTo>
                <a:cubicBezTo>
                  <a:pt x="1142" y="499"/>
                  <a:pt x="1137" y="499"/>
                  <a:pt x="1141" y="498"/>
                </a:cubicBezTo>
                <a:cubicBezTo>
                  <a:pt x="1148" y="497"/>
                  <a:pt x="1146" y="498"/>
                  <a:pt x="1150" y="498"/>
                </a:cubicBezTo>
                <a:cubicBezTo>
                  <a:pt x="1154" y="497"/>
                  <a:pt x="1147" y="498"/>
                  <a:pt x="1153" y="496"/>
                </a:cubicBezTo>
                <a:cubicBezTo>
                  <a:pt x="1151" y="495"/>
                  <a:pt x="1145" y="497"/>
                  <a:pt x="1147" y="495"/>
                </a:cubicBezTo>
                <a:cubicBezTo>
                  <a:pt x="1152" y="493"/>
                  <a:pt x="1161" y="492"/>
                  <a:pt x="1163" y="489"/>
                </a:cubicBezTo>
                <a:cubicBezTo>
                  <a:pt x="1160" y="489"/>
                  <a:pt x="1156" y="491"/>
                  <a:pt x="1156" y="490"/>
                </a:cubicBezTo>
                <a:cubicBezTo>
                  <a:pt x="1158" y="488"/>
                  <a:pt x="1160" y="488"/>
                  <a:pt x="1164" y="486"/>
                </a:cubicBezTo>
                <a:cubicBezTo>
                  <a:pt x="1161" y="484"/>
                  <a:pt x="1156" y="481"/>
                  <a:pt x="1171" y="478"/>
                </a:cubicBezTo>
                <a:cubicBezTo>
                  <a:pt x="1164" y="480"/>
                  <a:pt x="1168" y="481"/>
                  <a:pt x="1171" y="481"/>
                </a:cubicBezTo>
                <a:cubicBezTo>
                  <a:pt x="1169" y="476"/>
                  <a:pt x="1187" y="473"/>
                  <a:pt x="1198" y="471"/>
                </a:cubicBezTo>
                <a:cubicBezTo>
                  <a:pt x="1195" y="472"/>
                  <a:pt x="1192" y="473"/>
                  <a:pt x="1190" y="474"/>
                </a:cubicBezTo>
                <a:cubicBezTo>
                  <a:pt x="1192" y="474"/>
                  <a:pt x="1191" y="475"/>
                  <a:pt x="1195" y="475"/>
                </a:cubicBezTo>
                <a:cubicBezTo>
                  <a:pt x="1211" y="472"/>
                  <a:pt x="1209" y="466"/>
                  <a:pt x="1219" y="463"/>
                </a:cubicBezTo>
                <a:cubicBezTo>
                  <a:pt x="1222" y="463"/>
                  <a:pt x="1217" y="465"/>
                  <a:pt x="1220" y="465"/>
                </a:cubicBezTo>
                <a:cubicBezTo>
                  <a:pt x="1226" y="462"/>
                  <a:pt x="1234" y="462"/>
                  <a:pt x="1241" y="462"/>
                </a:cubicBezTo>
                <a:cubicBezTo>
                  <a:pt x="1244" y="461"/>
                  <a:pt x="1242" y="460"/>
                  <a:pt x="1246" y="459"/>
                </a:cubicBezTo>
                <a:cubicBezTo>
                  <a:pt x="1251" y="459"/>
                  <a:pt x="1248" y="461"/>
                  <a:pt x="1256" y="459"/>
                </a:cubicBezTo>
                <a:cubicBezTo>
                  <a:pt x="1249" y="457"/>
                  <a:pt x="1272" y="445"/>
                  <a:pt x="1283" y="446"/>
                </a:cubicBezTo>
                <a:cubicBezTo>
                  <a:pt x="1285" y="445"/>
                  <a:pt x="1286" y="443"/>
                  <a:pt x="1288" y="443"/>
                </a:cubicBezTo>
                <a:cubicBezTo>
                  <a:pt x="1289" y="445"/>
                  <a:pt x="1298" y="442"/>
                  <a:pt x="1303" y="442"/>
                </a:cubicBezTo>
                <a:cubicBezTo>
                  <a:pt x="1307" y="441"/>
                  <a:pt x="1304" y="440"/>
                  <a:pt x="1308" y="439"/>
                </a:cubicBezTo>
                <a:cubicBezTo>
                  <a:pt x="1311" y="439"/>
                  <a:pt x="1315" y="439"/>
                  <a:pt x="1320" y="438"/>
                </a:cubicBezTo>
                <a:cubicBezTo>
                  <a:pt x="1067" y="606"/>
                  <a:pt x="1067" y="606"/>
                  <a:pt x="1067" y="606"/>
                </a:cubicBezTo>
                <a:cubicBezTo>
                  <a:pt x="1064" y="605"/>
                  <a:pt x="1062" y="604"/>
                  <a:pt x="1066" y="602"/>
                </a:cubicBezTo>
                <a:cubicBezTo>
                  <a:pt x="1057" y="602"/>
                  <a:pt x="1061" y="599"/>
                  <a:pt x="1049" y="600"/>
                </a:cubicBezTo>
                <a:cubicBezTo>
                  <a:pt x="1046" y="601"/>
                  <a:pt x="1044" y="603"/>
                  <a:pt x="1042" y="602"/>
                </a:cubicBezTo>
                <a:cubicBezTo>
                  <a:pt x="1032" y="604"/>
                  <a:pt x="1037" y="599"/>
                  <a:pt x="1025" y="602"/>
                </a:cubicBezTo>
                <a:cubicBezTo>
                  <a:pt x="1033" y="603"/>
                  <a:pt x="1027" y="608"/>
                  <a:pt x="1024" y="611"/>
                </a:cubicBezTo>
                <a:cubicBezTo>
                  <a:pt x="1010" y="614"/>
                  <a:pt x="1008" y="609"/>
                  <a:pt x="998" y="612"/>
                </a:cubicBezTo>
                <a:cubicBezTo>
                  <a:pt x="1000" y="615"/>
                  <a:pt x="1035" y="609"/>
                  <a:pt x="1027" y="616"/>
                </a:cubicBezTo>
                <a:cubicBezTo>
                  <a:pt x="1033" y="615"/>
                  <a:pt x="1035" y="612"/>
                  <a:pt x="1039" y="611"/>
                </a:cubicBezTo>
                <a:cubicBezTo>
                  <a:pt x="1046" y="610"/>
                  <a:pt x="1046" y="611"/>
                  <a:pt x="1049" y="612"/>
                </a:cubicBezTo>
                <a:cubicBezTo>
                  <a:pt x="1054" y="610"/>
                  <a:pt x="1058" y="609"/>
                  <a:pt x="1062" y="609"/>
                </a:cubicBezTo>
                <a:cubicBezTo>
                  <a:pt x="978" y="665"/>
                  <a:pt x="978" y="665"/>
                  <a:pt x="978" y="665"/>
                </a:cubicBezTo>
                <a:cubicBezTo>
                  <a:pt x="968" y="665"/>
                  <a:pt x="950" y="668"/>
                  <a:pt x="942" y="670"/>
                </a:cubicBezTo>
                <a:close/>
                <a:moveTo>
                  <a:pt x="1038" y="774"/>
                </a:moveTo>
                <a:cubicBezTo>
                  <a:pt x="1038" y="774"/>
                  <a:pt x="1038" y="774"/>
                  <a:pt x="1038" y="774"/>
                </a:cubicBezTo>
                <a:cubicBezTo>
                  <a:pt x="1038" y="774"/>
                  <a:pt x="1038" y="773"/>
                  <a:pt x="1038" y="773"/>
                </a:cubicBezTo>
                <a:lnTo>
                  <a:pt x="1038" y="774"/>
                </a:lnTo>
                <a:close/>
                <a:moveTo>
                  <a:pt x="3305" y="0"/>
                </a:moveTo>
                <a:cubicBezTo>
                  <a:pt x="3906" y="304"/>
                  <a:pt x="3906" y="304"/>
                  <a:pt x="3906" y="304"/>
                </a:cubicBezTo>
                <a:cubicBezTo>
                  <a:pt x="3900" y="303"/>
                  <a:pt x="3893" y="302"/>
                  <a:pt x="3888" y="301"/>
                </a:cubicBezTo>
                <a:cubicBezTo>
                  <a:pt x="3890" y="300"/>
                  <a:pt x="3892" y="301"/>
                  <a:pt x="3894" y="300"/>
                </a:cubicBezTo>
                <a:cubicBezTo>
                  <a:pt x="3889" y="297"/>
                  <a:pt x="3873" y="298"/>
                  <a:pt x="3872" y="293"/>
                </a:cubicBezTo>
                <a:cubicBezTo>
                  <a:pt x="3874" y="293"/>
                  <a:pt x="3879" y="293"/>
                  <a:pt x="3878" y="292"/>
                </a:cubicBezTo>
                <a:cubicBezTo>
                  <a:pt x="3862" y="291"/>
                  <a:pt x="3848" y="289"/>
                  <a:pt x="3837" y="286"/>
                </a:cubicBezTo>
                <a:cubicBezTo>
                  <a:pt x="3838" y="286"/>
                  <a:pt x="3839" y="285"/>
                  <a:pt x="3839" y="285"/>
                </a:cubicBezTo>
                <a:cubicBezTo>
                  <a:pt x="3826" y="285"/>
                  <a:pt x="3816" y="282"/>
                  <a:pt x="3806" y="281"/>
                </a:cubicBezTo>
                <a:cubicBezTo>
                  <a:pt x="3804" y="281"/>
                  <a:pt x="3804" y="282"/>
                  <a:pt x="3802" y="282"/>
                </a:cubicBezTo>
                <a:cubicBezTo>
                  <a:pt x="3790" y="281"/>
                  <a:pt x="3779" y="277"/>
                  <a:pt x="3767" y="275"/>
                </a:cubicBezTo>
                <a:cubicBezTo>
                  <a:pt x="3761" y="274"/>
                  <a:pt x="3754" y="275"/>
                  <a:pt x="3753" y="272"/>
                </a:cubicBezTo>
                <a:cubicBezTo>
                  <a:pt x="3757" y="271"/>
                  <a:pt x="3756" y="271"/>
                  <a:pt x="3759" y="270"/>
                </a:cubicBezTo>
                <a:cubicBezTo>
                  <a:pt x="3762" y="270"/>
                  <a:pt x="3763" y="270"/>
                  <a:pt x="3766" y="270"/>
                </a:cubicBezTo>
                <a:cubicBezTo>
                  <a:pt x="3769" y="266"/>
                  <a:pt x="3787" y="270"/>
                  <a:pt x="3793" y="269"/>
                </a:cubicBezTo>
                <a:cubicBezTo>
                  <a:pt x="3788" y="269"/>
                  <a:pt x="3793" y="268"/>
                  <a:pt x="3791" y="267"/>
                </a:cubicBezTo>
                <a:cubicBezTo>
                  <a:pt x="3780" y="266"/>
                  <a:pt x="3777" y="264"/>
                  <a:pt x="3774" y="259"/>
                </a:cubicBezTo>
                <a:cubicBezTo>
                  <a:pt x="3770" y="260"/>
                  <a:pt x="3766" y="260"/>
                  <a:pt x="3766" y="259"/>
                </a:cubicBezTo>
                <a:cubicBezTo>
                  <a:pt x="3773" y="258"/>
                  <a:pt x="3781" y="260"/>
                  <a:pt x="3786" y="259"/>
                </a:cubicBezTo>
                <a:cubicBezTo>
                  <a:pt x="3755" y="257"/>
                  <a:pt x="3732" y="253"/>
                  <a:pt x="3694" y="254"/>
                </a:cubicBezTo>
                <a:cubicBezTo>
                  <a:pt x="3695" y="254"/>
                  <a:pt x="3695" y="253"/>
                  <a:pt x="3697" y="252"/>
                </a:cubicBezTo>
                <a:cubicBezTo>
                  <a:pt x="3704" y="252"/>
                  <a:pt x="3715" y="253"/>
                  <a:pt x="3721" y="252"/>
                </a:cubicBezTo>
                <a:cubicBezTo>
                  <a:pt x="3711" y="249"/>
                  <a:pt x="3690" y="250"/>
                  <a:pt x="3680" y="247"/>
                </a:cubicBezTo>
                <a:cubicBezTo>
                  <a:pt x="3708" y="248"/>
                  <a:pt x="3738" y="250"/>
                  <a:pt x="3771" y="251"/>
                </a:cubicBezTo>
                <a:cubicBezTo>
                  <a:pt x="3766" y="248"/>
                  <a:pt x="3751" y="249"/>
                  <a:pt x="3743" y="247"/>
                </a:cubicBezTo>
                <a:cubicBezTo>
                  <a:pt x="3744" y="246"/>
                  <a:pt x="3750" y="247"/>
                  <a:pt x="3752" y="246"/>
                </a:cubicBezTo>
                <a:cubicBezTo>
                  <a:pt x="3735" y="246"/>
                  <a:pt x="3719" y="243"/>
                  <a:pt x="3703" y="245"/>
                </a:cubicBezTo>
                <a:cubicBezTo>
                  <a:pt x="3710" y="245"/>
                  <a:pt x="3717" y="245"/>
                  <a:pt x="3721" y="246"/>
                </a:cubicBezTo>
                <a:cubicBezTo>
                  <a:pt x="3711" y="247"/>
                  <a:pt x="3708" y="245"/>
                  <a:pt x="3698" y="246"/>
                </a:cubicBezTo>
                <a:cubicBezTo>
                  <a:pt x="3690" y="245"/>
                  <a:pt x="3681" y="244"/>
                  <a:pt x="3672" y="244"/>
                </a:cubicBezTo>
                <a:cubicBezTo>
                  <a:pt x="3235" y="0"/>
                  <a:pt x="3235" y="0"/>
                  <a:pt x="3235" y="0"/>
                </a:cubicBezTo>
                <a:cubicBezTo>
                  <a:pt x="3231" y="0"/>
                  <a:pt x="3231" y="0"/>
                  <a:pt x="3231" y="0"/>
                </a:cubicBezTo>
                <a:cubicBezTo>
                  <a:pt x="3665" y="243"/>
                  <a:pt x="3665" y="243"/>
                  <a:pt x="3665" y="243"/>
                </a:cubicBezTo>
                <a:cubicBezTo>
                  <a:pt x="3652" y="243"/>
                  <a:pt x="3639" y="243"/>
                  <a:pt x="3626" y="242"/>
                </a:cubicBezTo>
                <a:cubicBezTo>
                  <a:pt x="3600" y="241"/>
                  <a:pt x="3572" y="239"/>
                  <a:pt x="3544" y="239"/>
                </a:cubicBezTo>
                <a:cubicBezTo>
                  <a:pt x="3161" y="0"/>
                  <a:pt x="3161" y="0"/>
                  <a:pt x="3161" y="0"/>
                </a:cubicBezTo>
                <a:cubicBezTo>
                  <a:pt x="3157" y="0"/>
                  <a:pt x="3157" y="0"/>
                  <a:pt x="3157" y="0"/>
                </a:cubicBezTo>
                <a:cubicBezTo>
                  <a:pt x="3538" y="239"/>
                  <a:pt x="3538" y="239"/>
                  <a:pt x="3538" y="239"/>
                </a:cubicBezTo>
                <a:cubicBezTo>
                  <a:pt x="3532" y="239"/>
                  <a:pt x="3526" y="239"/>
                  <a:pt x="3520" y="240"/>
                </a:cubicBezTo>
                <a:cubicBezTo>
                  <a:pt x="3520" y="239"/>
                  <a:pt x="3517" y="240"/>
                  <a:pt x="3519" y="240"/>
                </a:cubicBezTo>
                <a:cubicBezTo>
                  <a:pt x="3526" y="241"/>
                  <a:pt x="3535" y="241"/>
                  <a:pt x="3541" y="242"/>
                </a:cubicBezTo>
                <a:cubicBezTo>
                  <a:pt x="3544" y="243"/>
                  <a:pt x="3544" y="243"/>
                  <a:pt x="3544" y="243"/>
                </a:cubicBezTo>
                <a:cubicBezTo>
                  <a:pt x="3522" y="243"/>
                  <a:pt x="3502" y="241"/>
                  <a:pt x="3480" y="242"/>
                </a:cubicBezTo>
                <a:cubicBezTo>
                  <a:pt x="3483" y="244"/>
                  <a:pt x="3492" y="243"/>
                  <a:pt x="3495" y="245"/>
                </a:cubicBezTo>
                <a:cubicBezTo>
                  <a:pt x="3486" y="245"/>
                  <a:pt x="3479" y="244"/>
                  <a:pt x="3473" y="243"/>
                </a:cubicBezTo>
                <a:cubicBezTo>
                  <a:pt x="3454" y="243"/>
                  <a:pt x="3442" y="241"/>
                  <a:pt x="3425" y="240"/>
                </a:cubicBezTo>
                <a:cubicBezTo>
                  <a:pt x="3088" y="0"/>
                  <a:pt x="3088" y="0"/>
                  <a:pt x="3088" y="0"/>
                </a:cubicBezTo>
                <a:cubicBezTo>
                  <a:pt x="3084" y="0"/>
                  <a:pt x="3084" y="0"/>
                  <a:pt x="3084" y="0"/>
                </a:cubicBezTo>
                <a:cubicBezTo>
                  <a:pt x="3418" y="240"/>
                  <a:pt x="3418" y="240"/>
                  <a:pt x="3418" y="240"/>
                </a:cubicBezTo>
                <a:cubicBezTo>
                  <a:pt x="3415" y="240"/>
                  <a:pt x="3411" y="240"/>
                  <a:pt x="3407" y="240"/>
                </a:cubicBezTo>
                <a:cubicBezTo>
                  <a:pt x="3397" y="244"/>
                  <a:pt x="3384" y="240"/>
                  <a:pt x="3371" y="241"/>
                </a:cubicBezTo>
                <a:cubicBezTo>
                  <a:pt x="3368" y="240"/>
                  <a:pt x="3361" y="240"/>
                  <a:pt x="3353" y="240"/>
                </a:cubicBezTo>
                <a:cubicBezTo>
                  <a:pt x="3352" y="238"/>
                  <a:pt x="3341" y="238"/>
                  <a:pt x="3335" y="239"/>
                </a:cubicBezTo>
                <a:cubicBezTo>
                  <a:pt x="3337" y="239"/>
                  <a:pt x="3340" y="239"/>
                  <a:pt x="3340" y="240"/>
                </a:cubicBezTo>
                <a:cubicBezTo>
                  <a:pt x="3327" y="241"/>
                  <a:pt x="3316" y="238"/>
                  <a:pt x="3303" y="238"/>
                </a:cubicBezTo>
                <a:cubicBezTo>
                  <a:pt x="3014" y="0"/>
                  <a:pt x="3014" y="0"/>
                  <a:pt x="3014" y="0"/>
                </a:cubicBezTo>
                <a:cubicBezTo>
                  <a:pt x="3010" y="0"/>
                  <a:pt x="3010" y="0"/>
                  <a:pt x="3010" y="0"/>
                </a:cubicBezTo>
                <a:cubicBezTo>
                  <a:pt x="3297" y="239"/>
                  <a:pt x="3297" y="239"/>
                  <a:pt x="3297" y="239"/>
                </a:cubicBezTo>
                <a:cubicBezTo>
                  <a:pt x="3297" y="239"/>
                  <a:pt x="3297" y="239"/>
                  <a:pt x="3297" y="239"/>
                </a:cubicBezTo>
                <a:cubicBezTo>
                  <a:pt x="3297" y="239"/>
                  <a:pt x="3297" y="239"/>
                  <a:pt x="3297" y="239"/>
                </a:cubicBezTo>
                <a:cubicBezTo>
                  <a:pt x="3297" y="239"/>
                  <a:pt x="3297" y="239"/>
                  <a:pt x="3297" y="239"/>
                </a:cubicBezTo>
                <a:cubicBezTo>
                  <a:pt x="3296" y="239"/>
                  <a:pt x="3293" y="239"/>
                  <a:pt x="3294" y="240"/>
                </a:cubicBezTo>
                <a:cubicBezTo>
                  <a:pt x="3296" y="240"/>
                  <a:pt x="3297" y="240"/>
                  <a:pt x="3299" y="240"/>
                </a:cubicBezTo>
                <a:cubicBezTo>
                  <a:pt x="3302" y="243"/>
                  <a:pt x="3302" y="243"/>
                  <a:pt x="3302" y="243"/>
                </a:cubicBezTo>
                <a:cubicBezTo>
                  <a:pt x="3299" y="243"/>
                  <a:pt x="3296" y="243"/>
                  <a:pt x="3296" y="244"/>
                </a:cubicBezTo>
                <a:cubicBezTo>
                  <a:pt x="3292" y="244"/>
                  <a:pt x="3285" y="243"/>
                  <a:pt x="3282" y="244"/>
                </a:cubicBezTo>
                <a:cubicBezTo>
                  <a:pt x="3286" y="244"/>
                  <a:pt x="3291" y="246"/>
                  <a:pt x="3289" y="246"/>
                </a:cubicBezTo>
                <a:cubicBezTo>
                  <a:pt x="3272" y="246"/>
                  <a:pt x="3260" y="244"/>
                  <a:pt x="3247" y="243"/>
                </a:cubicBezTo>
                <a:cubicBezTo>
                  <a:pt x="3244" y="242"/>
                  <a:pt x="3246" y="244"/>
                  <a:pt x="3242" y="244"/>
                </a:cubicBezTo>
                <a:cubicBezTo>
                  <a:pt x="3227" y="242"/>
                  <a:pt x="3207" y="242"/>
                  <a:pt x="3187" y="242"/>
                </a:cubicBezTo>
                <a:cubicBezTo>
                  <a:pt x="2940" y="0"/>
                  <a:pt x="2940" y="0"/>
                  <a:pt x="2940" y="0"/>
                </a:cubicBezTo>
                <a:cubicBezTo>
                  <a:pt x="2936" y="0"/>
                  <a:pt x="2936" y="0"/>
                  <a:pt x="2936" y="0"/>
                </a:cubicBezTo>
                <a:cubicBezTo>
                  <a:pt x="3180" y="242"/>
                  <a:pt x="3180" y="242"/>
                  <a:pt x="3180" y="242"/>
                </a:cubicBezTo>
                <a:cubicBezTo>
                  <a:pt x="3180" y="242"/>
                  <a:pt x="3180" y="242"/>
                  <a:pt x="3180" y="242"/>
                </a:cubicBezTo>
                <a:cubicBezTo>
                  <a:pt x="3180" y="241"/>
                  <a:pt x="3177" y="241"/>
                  <a:pt x="3177" y="240"/>
                </a:cubicBezTo>
                <a:cubicBezTo>
                  <a:pt x="3172" y="241"/>
                  <a:pt x="3164" y="240"/>
                  <a:pt x="3159" y="241"/>
                </a:cubicBezTo>
                <a:cubicBezTo>
                  <a:pt x="3164" y="242"/>
                  <a:pt x="3168" y="243"/>
                  <a:pt x="3174" y="244"/>
                </a:cubicBezTo>
                <a:cubicBezTo>
                  <a:pt x="3161" y="245"/>
                  <a:pt x="3154" y="239"/>
                  <a:pt x="3140" y="241"/>
                </a:cubicBezTo>
                <a:cubicBezTo>
                  <a:pt x="3142" y="243"/>
                  <a:pt x="3132" y="244"/>
                  <a:pt x="3129" y="245"/>
                </a:cubicBezTo>
                <a:cubicBezTo>
                  <a:pt x="3127" y="244"/>
                  <a:pt x="3123" y="243"/>
                  <a:pt x="3128" y="241"/>
                </a:cubicBezTo>
                <a:cubicBezTo>
                  <a:pt x="3127" y="240"/>
                  <a:pt x="3126" y="240"/>
                  <a:pt x="3125" y="240"/>
                </a:cubicBezTo>
                <a:cubicBezTo>
                  <a:pt x="3133" y="235"/>
                  <a:pt x="3109" y="237"/>
                  <a:pt x="3111" y="234"/>
                </a:cubicBezTo>
                <a:cubicBezTo>
                  <a:pt x="3100" y="235"/>
                  <a:pt x="3093" y="231"/>
                  <a:pt x="3078" y="234"/>
                </a:cubicBezTo>
                <a:cubicBezTo>
                  <a:pt x="3075" y="234"/>
                  <a:pt x="3075" y="233"/>
                  <a:pt x="3073" y="232"/>
                </a:cubicBezTo>
                <a:cubicBezTo>
                  <a:pt x="3064" y="232"/>
                  <a:pt x="3056" y="234"/>
                  <a:pt x="3062" y="231"/>
                </a:cubicBezTo>
                <a:cubicBezTo>
                  <a:pt x="3060" y="231"/>
                  <a:pt x="3059" y="231"/>
                  <a:pt x="3057" y="231"/>
                </a:cubicBezTo>
                <a:cubicBezTo>
                  <a:pt x="2867" y="0"/>
                  <a:pt x="2867" y="0"/>
                  <a:pt x="2867" y="0"/>
                </a:cubicBezTo>
                <a:cubicBezTo>
                  <a:pt x="2863" y="0"/>
                  <a:pt x="2863" y="0"/>
                  <a:pt x="2863" y="0"/>
                </a:cubicBezTo>
                <a:cubicBezTo>
                  <a:pt x="3051" y="231"/>
                  <a:pt x="3051" y="231"/>
                  <a:pt x="3051" y="231"/>
                </a:cubicBezTo>
                <a:cubicBezTo>
                  <a:pt x="3051" y="231"/>
                  <a:pt x="3050" y="231"/>
                  <a:pt x="3050" y="231"/>
                </a:cubicBezTo>
                <a:cubicBezTo>
                  <a:pt x="3050" y="232"/>
                  <a:pt x="3051" y="233"/>
                  <a:pt x="3053" y="233"/>
                </a:cubicBezTo>
                <a:cubicBezTo>
                  <a:pt x="3056" y="236"/>
                  <a:pt x="3056" y="236"/>
                  <a:pt x="3056" y="236"/>
                </a:cubicBezTo>
                <a:cubicBezTo>
                  <a:pt x="3051" y="237"/>
                  <a:pt x="3047" y="238"/>
                  <a:pt x="3044" y="237"/>
                </a:cubicBezTo>
                <a:cubicBezTo>
                  <a:pt x="3040" y="238"/>
                  <a:pt x="3032" y="239"/>
                  <a:pt x="3029" y="241"/>
                </a:cubicBezTo>
                <a:cubicBezTo>
                  <a:pt x="3030" y="243"/>
                  <a:pt x="3040" y="243"/>
                  <a:pt x="3042" y="246"/>
                </a:cubicBezTo>
                <a:cubicBezTo>
                  <a:pt x="3040" y="246"/>
                  <a:pt x="3039" y="246"/>
                  <a:pt x="3037" y="246"/>
                </a:cubicBezTo>
                <a:cubicBezTo>
                  <a:pt x="3037" y="245"/>
                  <a:pt x="3020" y="247"/>
                  <a:pt x="3015" y="248"/>
                </a:cubicBezTo>
                <a:cubicBezTo>
                  <a:pt x="3028" y="251"/>
                  <a:pt x="3049" y="252"/>
                  <a:pt x="3058" y="257"/>
                </a:cubicBezTo>
                <a:cubicBezTo>
                  <a:pt x="3056" y="257"/>
                  <a:pt x="3056" y="258"/>
                  <a:pt x="3053" y="258"/>
                </a:cubicBezTo>
                <a:cubicBezTo>
                  <a:pt x="3052" y="256"/>
                  <a:pt x="3049" y="256"/>
                  <a:pt x="3047" y="257"/>
                </a:cubicBezTo>
                <a:cubicBezTo>
                  <a:pt x="3045" y="256"/>
                  <a:pt x="3040" y="255"/>
                  <a:pt x="3042" y="253"/>
                </a:cubicBezTo>
                <a:cubicBezTo>
                  <a:pt x="3032" y="254"/>
                  <a:pt x="3025" y="250"/>
                  <a:pt x="3014" y="252"/>
                </a:cubicBezTo>
                <a:cubicBezTo>
                  <a:pt x="3016" y="252"/>
                  <a:pt x="3018" y="253"/>
                  <a:pt x="3017" y="254"/>
                </a:cubicBezTo>
                <a:cubicBezTo>
                  <a:pt x="3014" y="254"/>
                  <a:pt x="3011" y="253"/>
                  <a:pt x="3010" y="254"/>
                </a:cubicBezTo>
                <a:cubicBezTo>
                  <a:pt x="3015" y="255"/>
                  <a:pt x="3028" y="254"/>
                  <a:pt x="3028" y="257"/>
                </a:cubicBezTo>
                <a:cubicBezTo>
                  <a:pt x="3018" y="256"/>
                  <a:pt x="3003" y="257"/>
                  <a:pt x="3001" y="253"/>
                </a:cubicBezTo>
                <a:cubicBezTo>
                  <a:pt x="3000" y="254"/>
                  <a:pt x="2999" y="254"/>
                  <a:pt x="2997" y="254"/>
                </a:cubicBezTo>
                <a:cubicBezTo>
                  <a:pt x="2997" y="257"/>
                  <a:pt x="3009" y="256"/>
                  <a:pt x="3011" y="259"/>
                </a:cubicBezTo>
                <a:cubicBezTo>
                  <a:pt x="3012" y="266"/>
                  <a:pt x="3048" y="260"/>
                  <a:pt x="3049" y="268"/>
                </a:cubicBezTo>
                <a:cubicBezTo>
                  <a:pt x="3054" y="268"/>
                  <a:pt x="3057" y="268"/>
                  <a:pt x="3059" y="268"/>
                </a:cubicBezTo>
                <a:cubicBezTo>
                  <a:pt x="3042" y="272"/>
                  <a:pt x="3043" y="263"/>
                  <a:pt x="3027" y="265"/>
                </a:cubicBezTo>
                <a:cubicBezTo>
                  <a:pt x="3032" y="268"/>
                  <a:pt x="3036" y="272"/>
                  <a:pt x="3028" y="275"/>
                </a:cubicBezTo>
                <a:cubicBezTo>
                  <a:pt x="3020" y="274"/>
                  <a:pt x="3007" y="276"/>
                  <a:pt x="3005" y="273"/>
                </a:cubicBezTo>
                <a:cubicBezTo>
                  <a:pt x="3011" y="272"/>
                  <a:pt x="3016" y="275"/>
                  <a:pt x="3020" y="273"/>
                </a:cubicBezTo>
                <a:cubicBezTo>
                  <a:pt x="3019" y="273"/>
                  <a:pt x="3018" y="273"/>
                  <a:pt x="3018" y="273"/>
                </a:cubicBezTo>
                <a:cubicBezTo>
                  <a:pt x="3026" y="270"/>
                  <a:pt x="3020" y="269"/>
                  <a:pt x="3020" y="266"/>
                </a:cubicBezTo>
                <a:cubicBezTo>
                  <a:pt x="3003" y="265"/>
                  <a:pt x="3004" y="258"/>
                  <a:pt x="2989" y="256"/>
                </a:cubicBezTo>
                <a:cubicBezTo>
                  <a:pt x="2990" y="254"/>
                  <a:pt x="2988" y="253"/>
                  <a:pt x="2988" y="252"/>
                </a:cubicBezTo>
                <a:cubicBezTo>
                  <a:pt x="2985" y="251"/>
                  <a:pt x="2976" y="251"/>
                  <a:pt x="2970" y="252"/>
                </a:cubicBezTo>
                <a:cubicBezTo>
                  <a:pt x="2973" y="254"/>
                  <a:pt x="2976" y="256"/>
                  <a:pt x="2969" y="258"/>
                </a:cubicBezTo>
                <a:cubicBezTo>
                  <a:pt x="2973" y="259"/>
                  <a:pt x="2980" y="260"/>
                  <a:pt x="2979" y="262"/>
                </a:cubicBezTo>
                <a:cubicBezTo>
                  <a:pt x="2987" y="263"/>
                  <a:pt x="3001" y="265"/>
                  <a:pt x="2993" y="269"/>
                </a:cubicBezTo>
                <a:cubicBezTo>
                  <a:pt x="2985" y="267"/>
                  <a:pt x="2973" y="265"/>
                  <a:pt x="2960" y="265"/>
                </a:cubicBezTo>
                <a:cubicBezTo>
                  <a:pt x="2793" y="0"/>
                  <a:pt x="2793" y="0"/>
                  <a:pt x="2793" y="0"/>
                </a:cubicBezTo>
                <a:cubicBezTo>
                  <a:pt x="2789" y="0"/>
                  <a:pt x="2789" y="0"/>
                  <a:pt x="2789" y="0"/>
                </a:cubicBezTo>
                <a:cubicBezTo>
                  <a:pt x="2954" y="264"/>
                  <a:pt x="2954" y="264"/>
                  <a:pt x="2954" y="264"/>
                </a:cubicBezTo>
                <a:cubicBezTo>
                  <a:pt x="2951" y="264"/>
                  <a:pt x="2949" y="264"/>
                  <a:pt x="2946" y="265"/>
                </a:cubicBezTo>
                <a:cubicBezTo>
                  <a:pt x="2946" y="266"/>
                  <a:pt x="2952" y="266"/>
                  <a:pt x="2951" y="268"/>
                </a:cubicBezTo>
                <a:cubicBezTo>
                  <a:pt x="2947" y="268"/>
                  <a:pt x="2949" y="271"/>
                  <a:pt x="2943" y="270"/>
                </a:cubicBezTo>
                <a:cubicBezTo>
                  <a:pt x="2940" y="270"/>
                  <a:pt x="2942" y="269"/>
                  <a:pt x="2941" y="268"/>
                </a:cubicBezTo>
                <a:cubicBezTo>
                  <a:pt x="2934" y="270"/>
                  <a:pt x="2929" y="270"/>
                  <a:pt x="2922" y="270"/>
                </a:cubicBezTo>
                <a:cubicBezTo>
                  <a:pt x="2922" y="271"/>
                  <a:pt x="2922" y="272"/>
                  <a:pt x="2920" y="272"/>
                </a:cubicBezTo>
                <a:cubicBezTo>
                  <a:pt x="2918" y="272"/>
                  <a:pt x="2916" y="272"/>
                  <a:pt x="2910" y="272"/>
                </a:cubicBezTo>
                <a:cubicBezTo>
                  <a:pt x="2911" y="270"/>
                  <a:pt x="2912" y="271"/>
                  <a:pt x="2912" y="270"/>
                </a:cubicBezTo>
                <a:cubicBezTo>
                  <a:pt x="2906" y="270"/>
                  <a:pt x="2911" y="271"/>
                  <a:pt x="2906" y="272"/>
                </a:cubicBezTo>
                <a:cubicBezTo>
                  <a:pt x="2899" y="270"/>
                  <a:pt x="2891" y="276"/>
                  <a:pt x="2885" y="276"/>
                </a:cubicBezTo>
                <a:cubicBezTo>
                  <a:pt x="2885" y="277"/>
                  <a:pt x="2884" y="278"/>
                  <a:pt x="2883" y="279"/>
                </a:cubicBezTo>
                <a:cubicBezTo>
                  <a:pt x="2873" y="280"/>
                  <a:pt x="2869" y="279"/>
                  <a:pt x="2866" y="277"/>
                </a:cubicBezTo>
                <a:cubicBezTo>
                  <a:pt x="2867" y="276"/>
                  <a:pt x="2868" y="276"/>
                  <a:pt x="2868" y="275"/>
                </a:cubicBezTo>
                <a:cubicBezTo>
                  <a:pt x="2871" y="275"/>
                  <a:pt x="2872" y="274"/>
                  <a:pt x="2873" y="275"/>
                </a:cubicBezTo>
                <a:cubicBezTo>
                  <a:pt x="2875" y="272"/>
                  <a:pt x="2865" y="272"/>
                  <a:pt x="2862" y="273"/>
                </a:cubicBezTo>
                <a:cubicBezTo>
                  <a:pt x="2867" y="274"/>
                  <a:pt x="2863" y="275"/>
                  <a:pt x="2862" y="278"/>
                </a:cubicBezTo>
                <a:cubicBezTo>
                  <a:pt x="2870" y="278"/>
                  <a:pt x="2864" y="282"/>
                  <a:pt x="2863" y="283"/>
                </a:cubicBezTo>
                <a:cubicBezTo>
                  <a:pt x="2859" y="283"/>
                  <a:pt x="2860" y="281"/>
                  <a:pt x="2852" y="281"/>
                </a:cubicBezTo>
                <a:cubicBezTo>
                  <a:pt x="2850" y="282"/>
                  <a:pt x="2847" y="283"/>
                  <a:pt x="2844" y="284"/>
                </a:cubicBezTo>
                <a:cubicBezTo>
                  <a:pt x="2843" y="281"/>
                  <a:pt x="2843" y="281"/>
                  <a:pt x="2843" y="281"/>
                </a:cubicBezTo>
                <a:cubicBezTo>
                  <a:pt x="2844" y="281"/>
                  <a:pt x="2845" y="280"/>
                  <a:pt x="2846" y="279"/>
                </a:cubicBezTo>
                <a:cubicBezTo>
                  <a:pt x="2847" y="278"/>
                  <a:pt x="2844" y="277"/>
                  <a:pt x="2841" y="276"/>
                </a:cubicBezTo>
                <a:cubicBezTo>
                  <a:pt x="2719" y="0"/>
                  <a:pt x="2719" y="0"/>
                  <a:pt x="2719" y="0"/>
                </a:cubicBezTo>
                <a:cubicBezTo>
                  <a:pt x="2715" y="0"/>
                  <a:pt x="2715" y="0"/>
                  <a:pt x="2715" y="0"/>
                </a:cubicBezTo>
                <a:cubicBezTo>
                  <a:pt x="2834" y="275"/>
                  <a:pt x="2834" y="275"/>
                  <a:pt x="2834" y="275"/>
                </a:cubicBezTo>
                <a:cubicBezTo>
                  <a:pt x="2832" y="275"/>
                  <a:pt x="2830" y="275"/>
                  <a:pt x="2829" y="275"/>
                </a:cubicBezTo>
                <a:cubicBezTo>
                  <a:pt x="2822" y="273"/>
                  <a:pt x="2820" y="271"/>
                  <a:pt x="2810" y="272"/>
                </a:cubicBezTo>
                <a:cubicBezTo>
                  <a:pt x="2807" y="272"/>
                  <a:pt x="2807" y="274"/>
                  <a:pt x="2803" y="274"/>
                </a:cubicBezTo>
                <a:cubicBezTo>
                  <a:pt x="2807" y="271"/>
                  <a:pt x="2794" y="270"/>
                  <a:pt x="2786" y="272"/>
                </a:cubicBezTo>
                <a:cubicBezTo>
                  <a:pt x="2789" y="270"/>
                  <a:pt x="2783" y="270"/>
                  <a:pt x="2784" y="269"/>
                </a:cubicBezTo>
                <a:cubicBezTo>
                  <a:pt x="2787" y="269"/>
                  <a:pt x="2794" y="269"/>
                  <a:pt x="2795" y="268"/>
                </a:cubicBezTo>
                <a:cubicBezTo>
                  <a:pt x="2790" y="268"/>
                  <a:pt x="2789" y="268"/>
                  <a:pt x="2787" y="267"/>
                </a:cubicBezTo>
                <a:cubicBezTo>
                  <a:pt x="2779" y="269"/>
                  <a:pt x="2775" y="268"/>
                  <a:pt x="2765" y="271"/>
                </a:cubicBezTo>
                <a:cubicBezTo>
                  <a:pt x="2765" y="270"/>
                  <a:pt x="2768" y="269"/>
                  <a:pt x="2764" y="269"/>
                </a:cubicBezTo>
                <a:cubicBezTo>
                  <a:pt x="2760" y="270"/>
                  <a:pt x="2760" y="272"/>
                  <a:pt x="2754" y="271"/>
                </a:cubicBezTo>
                <a:cubicBezTo>
                  <a:pt x="2752" y="271"/>
                  <a:pt x="2753" y="272"/>
                  <a:pt x="2751" y="273"/>
                </a:cubicBezTo>
                <a:cubicBezTo>
                  <a:pt x="2749" y="273"/>
                  <a:pt x="2750" y="272"/>
                  <a:pt x="2746" y="272"/>
                </a:cubicBezTo>
                <a:cubicBezTo>
                  <a:pt x="2744" y="274"/>
                  <a:pt x="2738" y="274"/>
                  <a:pt x="2735" y="273"/>
                </a:cubicBezTo>
                <a:cubicBezTo>
                  <a:pt x="2735" y="274"/>
                  <a:pt x="2736" y="275"/>
                  <a:pt x="2734" y="276"/>
                </a:cubicBezTo>
                <a:cubicBezTo>
                  <a:pt x="2732" y="275"/>
                  <a:pt x="2728" y="276"/>
                  <a:pt x="2725" y="276"/>
                </a:cubicBezTo>
                <a:cubicBezTo>
                  <a:pt x="2724" y="278"/>
                  <a:pt x="2722" y="278"/>
                  <a:pt x="2723" y="279"/>
                </a:cubicBezTo>
                <a:cubicBezTo>
                  <a:pt x="2720" y="280"/>
                  <a:pt x="2716" y="279"/>
                  <a:pt x="2715" y="280"/>
                </a:cubicBezTo>
                <a:cubicBezTo>
                  <a:pt x="2704" y="235"/>
                  <a:pt x="2704" y="235"/>
                  <a:pt x="2704" y="235"/>
                </a:cubicBezTo>
                <a:cubicBezTo>
                  <a:pt x="2709" y="234"/>
                  <a:pt x="2715" y="233"/>
                  <a:pt x="2720" y="232"/>
                </a:cubicBezTo>
                <a:cubicBezTo>
                  <a:pt x="2714" y="232"/>
                  <a:pt x="2708" y="233"/>
                  <a:pt x="2703" y="234"/>
                </a:cubicBezTo>
                <a:cubicBezTo>
                  <a:pt x="2702" y="231"/>
                  <a:pt x="2702" y="231"/>
                  <a:pt x="2702" y="231"/>
                </a:cubicBezTo>
                <a:cubicBezTo>
                  <a:pt x="2706" y="230"/>
                  <a:pt x="2710" y="230"/>
                  <a:pt x="2713" y="229"/>
                </a:cubicBezTo>
                <a:cubicBezTo>
                  <a:pt x="2708" y="229"/>
                  <a:pt x="2706" y="229"/>
                  <a:pt x="2710" y="228"/>
                </a:cubicBezTo>
                <a:cubicBezTo>
                  <a:pt x="2707" y="228"/>
                  <a:pt x="2704" y="228"/>
                  <a:pt x="2702" y="229"/>
                </a:cubicBezTo>
                <a:cubicBezTo>
                  <a:pt x="2646" y="0"/>
                  <a:pt x="2646" y="0"/>
                  <a:pt x="2646" y="0"/>
                </a:cubicBezTo>
                <a:cubicBezTo>
                  <a:pt x="2642" y="0"/>
                  <a:pt x="2642" y="0"/>
                  <a:pt x="2642" y="0"/>
                </a:cubicBezTo>
                <a:cubicBezTo>
                  <a:pt x="2696" y="229"/>
                  <a:pt x="2696" y="229"/>
                  <a:pt x="2696" y="229"/>
                </a:cubicBezTo>
                <a:cubicBezTo>
                  <a:pt x="2693" y="230"/>
                  <a:pt x="2690" y="230"/>
                  <a:pt x="2687" y="230"/>
                </a:cubicBezTo>
                <a:cubicBezTo>
                  <a:pt x="2681" y="231"/>
                  <a:pt x="2673" y="233"/>
                  <a:pt x="2669" y="231"/>
                </a:cubicBezTo>
                <a:cubicBezTo>
                  <a:pt x="2664" y="233"/>
                  <a:pt x="2658" y="233"/>
                  <a:pt x="2650" y="235"/>
                </a:cubicBezTo>
                <a:cubicBezTo>
                  <a:pt x="2649" y="234"/>
                  <a:pt x="2655" y="233"/>
                  <a:pt x="2653" y="232"/>
                </a:cubicBezTo>
                <a:cubicBezTo>
                  <a:pt x="2647" y="234"/>
                  <a:pt x="2641" y="234"/>
                  <a:pt x="2636" y="236"/>
                </a:cubicBezTo>
                <a:cubicBezTo>
                  <a:pt x="2633" y="236"/>
                  <a:pt x="2638" y="235"/>
                  <a:pt x="2636" y="235"/>
                </a:cubicBezTo>
                <a:cubicBezTo>
                  <a:pt x="2633" y="236"/>
                  <a:pt x="2627" y="237"/>
                  <a:pt x="2625" y="236"/>
                </a:cubicBezTo>
                <a:cubicBezTo>
                  <a:pt x="2628" y="235"/>
                  <a:pt x="2633" y="235"/>
                  <a:pt x="2635" y="234"/>
                </a:cubicBezTo>
                <a:cubicBezTo>
                  <a:pt x="2631" y="234"/>
                  <a:pt x="2629" y="235"/>
                  <a:pt x="2624" y="235"/>
                </a:cubicBezTo>
                <a:cubicBezTo>
                  <a:pt x="2622" y="236"/>
                  <a:pt x="2619" y="237"/>
                  <a:pt x="2616" y="238"/>
                </a:cubicBezTo>
                <a:cubicBezTo>
                  <a:pt x="2606" y="240"/>
                  <a:pt x="2595" y="242"/>
                  <a:pt x="2585" y="243"/>
                </a:cubicBezTo>
                <a:cubicBezTo>
                  <a:pt x="2572" y="0"/>
                  <a:pt x="2572" y="0"/>
                  <a:pt x="2572" y="0"/>
                </a:cubicBezTo>
                <a:cubicBezTo>
                  <a:pt x="2568" y="0"/>
                  <a:pt x="2568" y="0"/>
                  <a:pt x="2568" y="0"/>
                </a:cubicBezTo>
                <a:cubicBezTo>
                  <a:pt x="2579" y="244"/>
                  <a:pt x="2579" y="244"/>
                  <a:pt x="2579" y="244"/>
                </a:cubicBezTo>
                <a:cubicBezTo>
                  <a:pt x="2546" y="250"/>
                  <a:pt x="2513" y="256"/>
                  <a:pt x="2481" y="262"/>
                </a:cubicBezTo>
                <a:cubicBezTo>
                  <a:pt x="2482" y="263"/>
                  <a:pt x="2470" y="265"/>
                  <a:pt x="2461" y="267"/>
                </a:cubicBezTo>
                <a:cubicBezTo>
                  <a:pt x="2498" y="0"/>
                  <a:pt x="2498" y="0"/>
                  <a:pt x="2498" y="0"/>
                </a:cubicBezTo>
                <a:cubicBezTo>
                  <a:pt x="2495" y="0"/>
                  <a:pt x="2495" y="0"/>
                  <a:pt x="2495" y="0"/>
                </a:cubicBezTo>
                <a:cubicBezTo>
                  <a:pt x="2454" y="269"/>
                  <a:pt x="2454" y="269"/>
                  <a:pt x="2454" y="269"/>
                </a:cubicBezTo>
                <a:cubicBezTo>
                  <a:pt x="2453" y="269"/>
                  <a:pt x="2451" y="270"/>
                  <a:pt x="2450" y="270"/>
                </a:cubicBezTo>
                <a:cubicBezTo>
                  <a:pt x="2439" y="274"/>
                  <a:pt x="2427" y="276"/>
                  <a:pt x="2424" y="279"/>
                </a:cubicBezTo>
                <a:cubicBezTo>
                  <a:pt x="2424" y="279"/>
                  <a:pt x="2426" y="279"/>
                  <a:pt x="2425" y="279"/>
                </a:cubicBezTo>
                <a:cubicBezTo>
                  <a:pt x="2422" y="280"/>
                  <a:pt x="2416" y="281"/>
                  <a:pt x="2412" y="282"/>
                </a:cubicBezTo>
                <a:cubicBezTo>
                  <a:pt x="2415" y="282"/>
                  <a:pt x="2408" y="284"/>
                  <a:pt x="2402" y="285"/>
                </a:cubicBezTo>
                <a:cubicBezTo>
                  <a:pt x="2400" y="284"/>
                  <a:pt x="2399" y="283"/>
                  <a:pt x="2391" y="284"/>
                </a:cubicBezTo>
                <a:cubicBezTo>
                  <a:pt x="2388" y="286"/>
                  <a:pt x="2397" y="285"/>
                  <a:pt x="2399" y="286"/>
                </a:cubicBezTo>
                <a:cubicBezTo>
                  <a:pt x="2394" y="287"/>
                  <a:pt x="2390" y="288"/>
                  <a:pt x="2385" y="288"/>
                </a:cubicBezTo>
                <a:cubicBezTo>
                  <a:pt x="2380" y="292"/>
                  <a:pt x="2366" y="292"/>
                  <a:pt x="2356" y="295"/>
                </a:cubicBezTo>
                <a:cubicBezTo>
                  <a:pt x="2353" y="300"/>
                  <a:pt x="2340" y="296"/>
                  <a:pt x="2331" y="299"/>
                </a:cubicBezTo>
                <a:cubicBezTo>
                  <a:pt x="2338" y="299"/>
                  <a:pt x="2341" y="299"/>
                  <a:pt x="2342" y="300"/>
                </a:cubicBezTo>
                <a:cubicBezTo>
                  <a:pt x="2335" y="301"/>
                  <a:pt x="2332" y="299"/>
                  <a:pt x="2324" y="301"/>
                </a:cubicBezTo>
                <a:cubicBezTo>
                  <a:pt x="2326" y="301"/>
                  <a:pt x="2327" y="301"/>
                  <a:pt x="2326" y="302"/>
                </a:cubicBezTo>
                <a:cubicBezTo>
                  <a:pt x="2325" y="302"/>
                  <a:pt x="2324" y="302"/>
                  <a:pt x="2324" y="302"/>
                </a:cubicBezTo>
                <a:cubicBezTo>
                  <a:pt x="2425" y="0"/>
                  <a:pt x="2425" y="0"/>
                  <a:pt x="2425" y="0"/>
                </a:cubicBezTo>
                <a:cubicBezTo>
                  <a:pt x="2421" y="0"/>
                  <a:pt x="2421" y="0"/>
                  <a:pt x="2421" y="0"/>
                </a:cubicBezTo>
                <a:cubicBezTo>
                  <a:pt x="2317" y="303"/>
                  <a:pt x="2317" y="303"/>
                  <a:pt x="2317" y="303"/>
                </a:cubicBezTo>
                <a:cubicBezTo>
                  <a:pt x="2314" y="303"/>
                  <a:pt x="2312" y="304"/>
                  <a:pt x="2309" y="304"/>
                </a:cubicBezTo>
                <a:cubicBezTo>
                  <a:pt x="2307" y="305"/>
                  <a:pt x="2315" y="304"/>
                  <a:pt x="2313" y="305"/>
                </a:cubicBezTo>
                <a:cubicBezTo>
                  <a:pt x="2304" y="306"/>
                  <a:pt x="2297" y="308"/>
                  <a:pt x="2290" y="311"/>
                </a:cubicBezTo>
                <a:cubicBezTo>
                  <a:pt x="2293" y="312"/>
                  <a:pt x="2296" y="308"/>
                  <a:pt x="2302" y="309"/>
                </a:cubicBezTo>
                <a:cubicBezTo>
                  <a:pt x="2299" y="310"/>
                  <a:pt x="2295" y="313"/>
                  <a:pt x="2289" y="312"/>
                </a:cubicBezTo>
                <a:cubicBezTo>
                  <a:pt x="2286" y="316"/>
                  <a:pt x="2266" y="315"/>
                  <a:pt x="2269" y="318"/>
                </a:cubicBezTo>
                <a:cubicBezTo>
                  <a:pt x="2266" y="318"/>
                  <a:pt x="2265" y="318"/>
                  <a:pt x="2262" y="319"/>
                </a:cubicBezTo>
                <a:cubicBezTo>
                  <a:pt x="2260" y="320"/>
                  <a:pt x="2263" y="320"/>
                  <a:pt x="2261" y="321"/>
                </a:cubicBezTo>
                <a:cubicBezTo>
                  <a:pt x="2258" y="321"/>
                  <a:pt x="2253" y="322"/>
                  <a:pt x="2251" y="323"/>
                </a:cubicBezTo>
                <a:cubicBezTo>
                  <a:pt x="2252" y="323"/>
                  <a:pt x="2255" y="322"/>
                  <a:pt x="2254" y="323"/>
                </a:cubicBezTo>
                <a:cubicBezTo>
                  <a:pt x="2249" y="324"/>
                  <a:pt x="2246" y="327"/>
                  <a:pt x="2240" y="327"/>
                </a:cubicBezTo>
                <a:cubicBezTo>
                  <a:pt x="2244" y="327"/>
                  <a:pt x="2244" y="328"/>
                  <a:pt x="2243" y="329"/>
                </a:cubicBezTo>
                <a:cubicBezTo>
                  <a:pt x="2242" y="329"/>
                  <a:pt x="2241" y="329"/>
                  <a:pt x="2240" y="329"/>
                </a:cubicBezTo>
                <a:cubicBezTo>
                  <a:pt x="2247" y="329"/>
                  <a:pt x="2255" y="327"/>
                  <a:pt x="2259" y="327"/>
                </a:cubicBezTo>
                <a:cubicBezTo>
                  <a:pt x="2256" y="329"/>
                  <a:pt x="2249" y="331"/>
                  <a:pt x="2246" y="332"/>
                </a:cubicBezTo>
                <a:cubicBezTo>
                  <a:pt x="2251" y="330"/>
                  <a:pt x="2252" y="332"/>
                  <a:pt x="2255" y="332"/>
                </a:cubicBezTo>
                <a:cubicBezTo>
                  <a:pt x="2258" y="331"/>
                  <a:pt x="2252" y="332"/>
                  <a:pt x="2255" y="330"/>
                </a:cubicBezTo>
                <a:cubicBezTo>
                  <a:pt x="2265" y="330"/>
                  <a:pt x="2264" y="328"/>
                  <a:pt x="2271" y="328"/>
                </a:cubicBezTo>
                <a:cubicBezTo>
                  <a:pt x="2272" y="326"/>
                  <a:pt x="2286" y="326"/>
                  <a:pt x="2286" y="323"/>
                </a:cubicBezTo>
                <a:cubicBezTo>
                  <a:pt x="2290" y="323"/>
                  <a:pt x="2292" y="322"/>
                  <a:pt x="2296" y="321"/>
                </a:cubicBezTo>
                <a:cubicBezTo>
                  <a:pt x="2296" y="319"/>
                  <a:pt x="2305" y="318"/>
                  <a:pt x="2311" y="318"/>
                </a:cubicBezTo>
                <a:cubicBezTo>
                  <a:pt x="2272" y="432"/>
                  <a:pt x="2272" y="432"/>
                  <a:pt x="2272" y="432"/>
                </a:cubicBezTo>
                <a:cubicBezTo>
                  <a:pt x="2262" y="435"/>
                  <a:pt x="2248" y="437"/>
                  <a:pt x="2245" y="441"/>
                </a:cubicBezTo>
                <a:cubicBezTo>
                  <a:pt x="2247" y="440"/>
                  <a:pt x="2251" y="440"/>
                  <a:pt x="2250" y="441"/>
                </a:cubicBezTo>
                <a:cubicBezTo>
                  <a:pt x="2244" y="444"/>
                  <a:pt x="2237" y="446"/>
                  <a:pt x="2231" y="449"/>
                </a:cubicBezTo>
                <a:cubicBezTo>
                  <a:pt x="2237" y="450"/>
                  <a:pt x="2246" y="448"/>
                  <a:pt x="2254" y="447"/>
                </a:cubicBezTo>
                <a:cubicBezTo>
                  <a:pt x="2254" y="450"/>
                  <a:pt x="2247" y="453"/>
                  <a:pt x="2248" y="455"/>
                </a:cubicBezTo>
                <a:cubicBezTo>
                  <a:pt x="2253" y="455"/>
                  <a:pt x="2260" y="453"/>
                  <a:pt x="2265" y="451"/>
                </a:cubicBezTo>
                <a:cubicBezTo>
                  <a:pt x="2262" y="460"/>
                  <a:pt x="2262" y="460"/>
                  <a:pt x="2262" y="460"/>
                </a:cubicBezTo>
                <a:cubicBezTo>
                  <a:pt x="2258" y="461"/>
                  <a:pt x="2254" y="461"/>
                  <a:pt x="2246" y="462"/>
                </a:cubicBezTo>
                <a:cubicBezTo>
                  <a:pt x="2247" y="460"/>
                  <a:pt x="2244" y="459"/>
                  <a:pt x="2248" y="457"/>
                </a:cubicBezTo>
                <a:cubicBezTo>
                  <a:pt x="2231" y="460"/>
                  <a:pt x="2219" y="467"/>
                  <a:pt x="2202" y="471"/>
                </a:cubicBezTo>
                <a:cubicBezTo>
                  <a:pt x="2186" y="475"/>
                  <a:pt x="2172" y="476"/>
                  <a:pt x="2157" y="481"/>
                </a:cubicBezTo>
                <a:cubicBezTo>
                  <a:pt x="2146" y="485"/>
                  <a:pt x="2139" y="488"/>
                  <a:pt x="2127" y="492"/>
                </a:cubicBezTo>
                <a:cubicBezTo>
                  <a:pt x="2125" y="493"/>
                  <a:pt x="2124" y="494"/>
                  <a:pt x="2125" y="495"/>
                </a:cubicBezTo>
                <a:cubicBezTo>
                  <a:pt x="2112" y="499"/>
                  <a:pt x="2098" y="504"/>
                  <a:pt x="2083" y="507"/>
                </a:cubicBezTo>
                <a:cubicBezTo>
                  <a:pt x="2351" y="0"/>
                  <a:pt x="2351" y="0"/>
                  <a:pt x="2351" y="0"/>
                </a:cubicBezTo>
                <a:cubicBezTo>
                  <a:pt x="2347" y="0"/>
                  <a:pt x="2347" y="0"/>
                  <a:pt x="2347" y="0"/>
                </a:cubicBezTo>
                <a:cubicBezTo>
                  <a:pt x="2073" y="510"/>
                  <a:pt x="2073" y="510"/>
                  <a:pt x="2073" y="510"/>
                </a:cubicBezTo>
                <a:cubicBezTo>
                  <a:pt x="2065" y="511"/>
                  <a:pt x="2057" y="513"/>
                  <a:pt x="2048" y="513"/>
                </a:cubicBezTo>
                <a:cubicBezTo>
                  <a:pt x="2026" y="523"/>
                  <a:pt x="1997" y="526"/>
                  <a:pt x="1977" y="538"/>
                </a:cubicBezTo>
                <a:cubicBezTo>
                  <a:pt x="1953" y="542"/>
                  <a:pt x="1936" y="552"/>
                  <a:pt x="1914" y="557"/>
                </a:cubicBezTo>
                <a:cubicBezTo>
                  <a:pt x="1908" y="560"/>
                  <a:pt x="1901" y="563"/>
                  <a:pt x="1896" y="567"/>
                </a:cubicBezTo>
                <a:cubicBezTo>
                  <a:pt x="1897" y="567"/>
                  <a:pt x="1900" y="567"/>
                  <a:pt x="1899" y="568"/>
                </a:cubicBezTo>
                <a:cubicBezTo>
                  <a:pt x="1895" y="572"/>
                  <a:pt x="1888" y="575"/>
                  <a:pt x="1879" y="578"/>
                </a:cubicBezTo>
                <a:cubicBezTo>
                  <a:pt x="1875" y="587"/>
                  <a:pt x="1862" y="590"/>
                  <a:pt x="1848" y="596"/>
                </a:cubicBezTo>
                <a:cubicBezTo>
                  <a:pt x="2277" y="0"/>
                  <a:pt x="2277" y="0"/>
                  <a:pt x="2277" y="0"/>
                </a:cubicBezTo>
                <a:cubicBezTo>
                  <a:pt x="2274" y="0"/>
                  <a:pt x="2274" y="0"/>
                  <a:pt x="2274" y="0"/>
                </a:cubicBezTo>
                <a:cubicBezTo>
                  <a:pt x="1832" y="604"/>
                  <a:pt x="1832" y="604"/>
                  <a:pt x="1832" y="604"/>
                </a:cubicBezTo>
                <a:cubicBezTo>
                  <a:pt x="1824" y="608"/>
                  <a:pt x="1816" y="612"/>
                  <a:pt x="1806" y="614"/>
                </a:cubicBezTo>
                <a:cubicBezTo>
                  <a:pt x="1803" y="618"/>
                  <a:pt x="1803" y="621"/>
                  <a:pt x="1798" y="625"/>
                </a:cubicBezTo>
                <a:cubicBezTo>
                  <a:pt x="1804" y="625"/>
                  <a:pt x="1815" y="622"/>
                  <a:pt x="1815" y="625"/>
                </a:cubicBezTo>
                <a:cubicBezTo>
                  <a:pt x="1808" y="625"/>
                  <a:pt x="1793" y="629"/>
                  <a:pt x="1793" y="626"/>
                </a:cubicBezTo>
                <a:cubicBezTo>
                  <a:pt x="1790" y="629"/>
                  <a:pt x="1787" y="629"/>
                  <a:pt x="1786" y="631"/>
                </a:cubicBezTo>
                <a:cubicBezTo>
                  <a:pt x="1796" y="631"/>
                  <a:pt x="1798" y="631"/>
                  <a:pt x="1807" y="629"/>
                </a:cubicBezTo>
                <a:cubicBezTo>
                  <a:pt x="1798" y="635"/>
                  <a:pt x="1790" y="631"/>
                  <a:pt x="1780" y="634"/>
                </a:cubicBezTo>
                <a:cubicBezTo>
                  <a:pt x="1780" y="636"/>
                  <a:pt x="1788" y="633"/>
                  <a:pt x="1788" y="635"/>
                </a:cubicBezTo>
                <a:cubicBezTo>
                  <a:pt x="1786" y="636"/>
                  <a:pt x="1783" y="636"/>
                  <a:pt x="1782" y="637"/>
                </a:cubicBezTo>
                <a:cubicBezTo>
                  <a:pt x="1785" y="638"/>
                  <a:pt x="1795" y="635"/>
                  <a:pt x="1801" y="637"/>
                </a:cubicBezTo>
                <a:cubicBezTo>
                  <a:pt x="1797" y="639"/>
                  <a:pt x="1791" y="639"/>
                  <a:pt x="1787" y="643"/>
                </a:cubicBezTo>
                <a:cubicBezTo>
                  <a:pt x="1792" y="642"/>
                  <a:pt x="1791" y="644"/>
                  <a:pt x="1793" y="644"/>
                </a:cubicBezTo>
                <a:cubicBezTo>
                  <a:pt x="1784" y="648"/>
                  <a:pt x="1787" y="653"/>
                  <a:pt x="1794" y="653"/>
                </a:cubicBezTo>
                <a:cubicBezTo>
                  <a:pt x="1792" y="656"/>
                  <a:pt x="1792" y="659"/>
                  <a:pt x="1790" y="661"/>
                </a:cubicBezTo>
                <a:cubicBezTo>
                  <a:pt x="1787" y="665"/>
                  <a:pt x="1787" y="665"/>
                  <a:pt x="1787" y="665"/>
                </a:cubicBezTo>
                <a:cubicBezTo>
                  <a:pt x="1786" y="667"/>
                  <a:pt x="1783" y="669"/>
                  <a:pt x="1780" y="672"/>
                </a:cubicBezTo>
                <a:cubicBezTo>
                  <a:pt x="1781" y="671"/>
                  <a:pt x="1782" y="671"/>
                  <a:pt x="1783" y="671"/>
                </a:cubicBezTo>
                <a:cubicBezTo>
                  <a:pt x="1276" y="1365"/>
                  <a:pt x="1276" y="1365"/>
                  <a:pt x="1276" y="1365"/>
                </a:cubicBezTo>
                <a:cubicBezTo>
                  <a:pt x="1294" y="1365"/>
                  <a:pt x="1294" y="1365"/>
                  <a:pt x="1294" y="1365"/>
                </a:cubicBezTo>
                <a:cubicBezTo>
                  <a:pt x="1789" y="678"/>
                  <a:pt x="1789" y="678"/>
                  <a:pt x="1789" y="678"/>
                </a:cubicBezTo>
                <a:cubicBezTo>
                  <a:pt x="1791" y="679"/>
                  <a:pt x="1792" y="681"/>
                  <a:pt x="1795" y="682"/>
                </a:cubicBezTo>
                <a:cubicBezTo>
                  <a:pt x="1800" y="685"/>
                  <a:pt x="1800" y="692"/>
                  <a:pt x="1804" y="695"/>
                </a:cubicBezTo>
                <a:cubicBezTo>
                  <a:pt x="1818" y="704"/>
                  <a:pt x="1836" y="693"/>
                  <a:pt x="1866" y="691"/>
                </a:cubicBezTo>
                <a:cubicBezTo>
                  <a:pt x="1872" y="691"/>
                  <a:pt x="1874" y="690"/>
                  <a:pt x="1878" y="690"/>
                </a:cubicBezTo>
                <a:cubicBezTo>
                  <a:pt x="1888" y="689"/>
                  <a:pt x="1893" y="692"/>
                  <a:pt x="1902" y="689"/>
                </a:cubicBezTo>
                <a:cubicBezTo>
                  <a:pt x="1905" y="700"/>
                  <a:pt x="1942" y="686"/>
                  <a:pt x="1962" y="683"/>
                </a:cubicBezTo>
                <a:cubicBezTo>
                  <a:pt x="1959" y="683"/>
                  <a:pt x="1958" y="682"/>
                  <a:pt x="1960" y="681"/>
                </a:cubicBezTo>
                <a:cubicBezTo>
                  <a:pt x="1965" y="681"/>
                  <a:pt x="1965" y="682"/>
                  <a:pt x="1967" y="683"/>
                </a:cubicBezTo>
                <a:cubicBezTo>
                  <a:pt x="1971" y="682"/>
                  <a:pt x="1976" y="680"/>
                  <a:pt x="1982" y="679"/>
                </a:cubicBezTo>
                <a:cubicBezTo>
                  <a:pt x="1613" y="1365"/>
                  <a:pt x="1613" y="1365"/>
                  <a:pt x="1613" y="1365"/>
                </a:cubicBezTo>
                <a:cubicBezTo>
                  <a:pt x="1631" y="1365"/>
                  <a:pt x="1631" y="1365"/>
                  <a:pt x="1631" y="1365"/>
                </a:cubicBezTo>
                <a:cubicBezTo>
                  <a:pt x="1994" y="678"/>
                  <a:pt x="1994" y="678"/>
                  <a:pt x="1994" y="678"/>
                </a:cubicBezTo>
                <a:cubicBezTo>
                  <a:pt x="2000" y="677"/>
                  <a:pt x="2007" y="677"/>
                  <a:pt x="2011" y="677"/>
                </a:cubicBezTo>
                <a:cubicBezTo>
                  <a:pt x="2014" y="677"/>
                  <a:pt x="2015" y="674"/>
                  <a:pt x="2019" y="674"/>
                </a:cubicBezTo>
                <a:cubicBezTo>
                  <a:pt x="2020" y="674"/>
                  <a:pt x="2022" y="674"/>
                  <a:pt x="2023" y="674"/>
                </a:cubicBezTo>
                <a:cubicBezTo>
                  <a:pt x="2022" y="676"/>
                  <a:pt x="2017" y="677"/>
                  <a:pt x="2022" y="676"/>
                </a:cubicBezTo>
                <a:cubicBezTo>
                  <a:pt x="2035" y="677"/>
                  <a:pt x="2032" y="682"/>
                  <a:pt x="2040" y="684"/>
                </a:cubicBezTo>
                <a:cubicBezTo>
                  <a:pt x="2039" y="687"/>
                  <a:pt x="2034" y="686"/>
                  <a:pt x="2032" y="688"/>
                </a:cubicBezTo>
                <a:cubicBezTo>
                  <a:pt x="2028" y="694"/>
                  <a:pt x="2036" y="694"/>
                  <a:pt x="2049" y="694"/>
                </a:cubicBezTo>
                <a:cubicBezTo>
                  <a:pt x="2051" y="693"/>
                  <a:pt x="2051" y="691"/>
                  <a:pt x="2054" y="691"/>
                </a:cubicBezTo>
                <a:cubicBezTo>
                  <a:pt x="2057" y="692"/>
                  <a:pt x="2062" y="691"/>
                  <a:pt x="2071" y="692"/>
                </a:cubicBezTo>
                <a:cubicBezTo>
                  <a:pt x="2075" y="690"/>
                  <a:pt x="2070" y="689"/>
                  <a:pt x="2075" y="688"/>
                </a:cubicBezTo>
                <a:cubicBezTo>
                  <a:pt x="2080" y="690"/>
                  <a:pt x="2085" y="691"/>
                  <a:pt x="2081" y="697"/>
                </a:cubicBezTo>
                <a:cubicBezTo>
                  <a:pt x="2088" y="695"/>
                  <a:pt x="2089" y="695"/>
                  <a:pt x="2091" y="697"/>
                </a:cubicBezTo>
                <a:cubicBezTo>
                  <a:pt x="2090" y="699"/>
                  <a:pt x="2087" y="699"/>
                  <a:pt x="2086" y="699"/>
                </a:cubicBezTo>
                <a:cubicBezTo>
                  <a:pt x="2091" y="699"/>
                  <a:pt x="2087" y="704"/>
                  <a:pt x="2085" y="706"/>
                </a:cubicBezTo>
                <a:cubicBezTo>
                  <a:pt x="2080" y="712"/>
                  <a:pt x="2067" y="720"/>
                  <a:pt x="2058" y="724"/>
                </a:cubicBezTo>
                <a:cubicBezTo>
                  <a:pt x="2061" y="725"/>
                  <a:pt x="2066" y="721"/>
                  <a:pt x="2064" y="724"/>
                </a:cubicBezTo>
                <a:cubicBezTo>
                  <a:pt x="2062" y="726"/>
                  <a:pt x="2059" y="728"/>
                  <a:pt x="2052" y="732"/>
                </a:cubicBezTo>
                <a:cubicBezTo>
                  <a:pt x="2057" y="731"/>
                  <a:pt x="2062" y="731"/>
                  <a:pt x="2059" y="734"/>
                </a:cubicBezTo>
                <a:cubicBezTo>
                  <a:pt x="2053" y="736"/>
                  <a:pt x="2052" y="733"/>
                  <a:pt x="2046" y="735"/>
                </a:cubicBezTo>
                <a:cubicBezTo>
                  <a:pt x="2043" y="740"/>
                  <a:pt x="2031" y="742"/>
                  <a:pt x="2031" y="746"/>
                </a:cubicBezTo>
                <a:cubicBezTo>
                  <a:pt x="2031" y="748"/>
                  <a:pt x="2037" y="745"/>
                  <a:pt x="2036" y="747"/>
                </a:cubicBezTo>
                <a:cubicBezTo>
                  <a:pt x="2030" y="749"/>
                  <a:pt x="2038" y="748"/>
                  <a:pt x="2036" y="750"/>
                </a:cubicBezTo>
                <a:cubicBezTo>
                  <a:pt x="2034" y="750"/>
                  <a:pt x="2032" y="751"/>
                  <a:pt x="2030" y="752"/>
                </a:cubicBezTo>
                <a:cubicBezTo>
                  <a:pt x="2039" y="751"/>
                  <a:pt x="2029" y="756"/>
                  <a:pt x="2030" y="757"/>
                </a:cubicBezTo>
                <a:cubicBezTo>
                  <a:pt x="2033" y="758"/>
                  <a:pt x="2037" y="757"/>
                  <a:pt x="2040" y="758"/>
                </a:cubicBezTo>
                <a:cubicBezTo>
                  <a:pt x="2038" y="760"/>
                  <a:pt x="2034" y="759"/>
                  <a:pt x="2033" y="762"/>
                </a:cubicBezTo>
                <a:cubicBezTo>
                  <a:pt x="2036" y="768"/>
                  <a:pt x="2049" y="773"/>
                  <a:pt x="2048" y="782"/>
                </a:cubicBezTo>
                <a:cubicBezTo>
                  <a:pt x="2048" y="786"/>
                  <a:pt x="2039" y="790"/>
                  <a:pt x="2046" y="793"/>
                </a:cubicBezTo>
                <a:cubicBezTo>
                  <a:pt x="2049" y="791"/>
                  <a:pt x="2060" y="790"/>
                  <a:pt x="2058" y="792"/>
                </a:cubicBezTo>
                <a:cubicBezTo>
                  <a:pt x="2053" y="794"/>
                  <a:pt x="2046" y="794"/>
                  <a:pt x="2041" y="796"/>
                </a:cubicBezTo>
                <a:cubicBezTo>
                  <a:pt x="2040" y="804"/>
                  <a:pt x="2046" y="817"/>
                  <a:pt x="2026" y="827"/>
                </a:cubicBezTo>
                <a:cubicBezTo>
                  <a:pt x="2023" y="838"/>
                  <a:pt x="2024" y="852"/>
                  <a:pt x="1999" y="866"/>
                </a:cubicBezTo>
                <a:cubicBezTo>
                  <a:pt x="1970" y="870"/>
                  <a:pt x="1958" y="894"/>
                  <a:pt x="1935" y="905"/>
                </a:cubicBezTo>
                <a:cubicBezTo>
                  <a:pt x="1924" y="917"/>
                  <a:pt x="1920" y="923"/>
                  <a:pt x="1913" y="932"/>
                </a:cubicBezTo>
                <a:cubicBezTo>
                  <a:pt x="1922" y="938"/>
                  <a:pt x="1911" y="953"/>
                  <a:pt x="1911" y="966"/>
                </a:cubicBezTo>
                <a:cubicBezTo>
                  <a:pt x="1910" y="972"/>
                  <a:pt x="1916" y="977"/>
                  <a:pt x="1916" y="983"/>
                </a:cubicBezTo>
                <a:cubicBezTo>
                  <a:pt x="1916" y="989"/>
                  <a:pt x="1902" y="1000"/>
                  <a:pt x="1897" y="1007"/>
                </a:cubicBezTo>
                <a:cubicBezTo>
                  <a:pt x="1893" y="1012"/>
                  <a:pt x="1894" y="1017"/>
                  <a:pt x="1891" y="1022"/>
                </a:cubicBezTo>
                <a:cubicBezTo>
                  <a:pt x="1883" y="1036"/>
                  <a:pt x="1871" y="1049"/>
                  <a:pt x="1874" y="1060"/>
                </a:cubicBezTo>
                <a:cubicBezTo>
                  <a:pt x="1874" y="1064"/>
                  <a:pt x="1880" y="1066"/>
                  <a:pt x="1881" y="1071"/>
                </a:cubicBezTo>
                <a:cubicBezTo>
                  <a:pt x="1882" y="1076"/>
                  <a:pt x="1876" y="1086"/>
                  <a:pt x="1875" y="1095"/>
                </a:cubicBezTo>
                <a:cubicBezTo>
                  <a:pt x="1873" y="1109"/>
                  <a:pt x="1881" y="1113"/>
                  <a:pt x="1865" y="1129"/>
                </a:cubicBezTo>
                <a:cubicBezTo>
                  <a:pt x="1862" y="1130"/>
                  <a:pt x="1859" y="1131"/>
                  <a:pt x="1856" y="1133"/>
                </a:cubicBezTo>
                <a:cubicBezTo>
                  <a:pt x="1854" y="1138"/>
                  <a:pt x="1856" y="1141"/>
                  <a:pt x="1850" y="1148"/>
                </a:cubicBezTo>
                <a:cubicBezTo>
                  <a:pt x="1860" y="1151"/>
                  <a:pt x="1855" y="1159"/>
                  <a:pt x="1868" y="1160"/>
                </a:cubicBezTo>
                <a:cubicBezTo>
                  <a:pt x="1882" y="1151"/>
                  <a:pt x="1905" y="1155"/>
                  <a:pt x="1920" y="1148"/>
                </a:cubicBezTo>
                <a:cubicBezTo>
                  <a:pt x="1943" y="1148"/>
                  <a:pt x="1958" y="1147"/>
                  <a:pt x="1979" y="1147"/>
                </a:cubicBezTo>
                <a:cubicBezTo>
                  <a:pt x="1981" y="1144"/>
                  <a:pt x="1983" y="1142"/>
                  <a:pt x="1987" y="1142"/>
                </a:cubicBezTo>
                <a:cubicBezTo>
                  <a:pt x="1988" y="1144"/>
                  <a:pt x="1996" y="1141"/>
                  <a:pt x="2002" y="1142"/>
                </a:cubicBezTo>
                <a:cubicBezTo>
                  <a:pt x="2012" y="1138"/>
                  <a:pt x="2021" y="1135"/>
                  <a:pt x="2031" y="1131"/>
                </a:cubicBezTo>
                <a:cubicBezTo>
                  <a:pt x="1951" y="1365"/>
                  <a:pt x="1951" y="1365"/>
                  <a:pt x="1951" y="1365"/>
                </a:cubicBezTo>
                <a:cubicBezTo>
                  <a:pt x="1969" y="1365"/>
                  <a:pt x="1969" y="1365"/>
                  <a:pt x="1969" y="1365"/>
                </a:cubicBezTo>
                <a:cubicBezTo>
                  <a:pt x="2049" y="1124"/>
                  <a:pt x="2049" y="1124"/>
                  <a:pt x="2049" y="1124"/>
                </a:cubicBezTo>
                <a:cubicBezTo>
                  <a:pt x="2067" y="1118"/>
                  <a:pt x="2084" y="1110"/>
                  <a:pt x="2099" y="1102"/>
                </a:cubicBezTo>
                <a:cubicBezTo>
                  <a:pt x="2115" y="1094"/>
                  <a:pt x="2132" y="1081"/>
                  <a:pt x="2149" y="1072"/>
                </a:cubicBezTo>
                <a:cubicBezTo>
                  <a:pt x="2158" y="1069"/>
                  <a:pt x="2166" y="1067"/>
                  <a:pt x="2173" y="1064"/>
                </a:cubicBezTo>
                <a:cubicBezTo>
                  <a:pt x="2186" y="1055"/>
                  <a:pt x="2194" y="1044"/>
                  <a:pt x="2206" y="1035"/>
                </a:cubicBezTo>
                <a:cubicBezTo>
                  <a:pt x="2206" y="1032"/>
                  <a:pt x="2199" y="1033"/>
                  <a:pt x="2203" y="1029"/>
                </a:cubicBezTo>
                <a:cubicBezTo>
                  <a:pt x="2223" y="1014"/>
                  <a:pt x="2259" y="1016"/>
                  <a:pt x="2280" y="1002"/>
                </a:cubicBezTo>
                <a:cubicBezTo>
                  <a:pt x="2301" y="983"/>
                  <a:pt x="2301" y="958"/>
                  <a:pt x="2311" y="943"/>
                </a:cubicBezTo>
                <a:cubicBezTo>
                  <a:pt x="2316" y="942"/>
                  <a:pt x="2310" y="947"/>
                  <a:pt x="2316" y="946"/>
                </a:cubicBezTo>
                <a:cubicBezTo>
                  <a:pt x="2329" y="940"/>
                  <a:pt x="2342" y="934"/>
                  <a:pt x="2354" y="929"/>
                </a:cubicBezTo>
                <a:cubicBezTo>
                  <a:pt x="2289" y="1365"/>
                  <a:pt x="2289" y="1365"/>
                  <a:pt x="2289" y="1365"/>
                </a:cubicBezTo>
                <a:cubicBezTo>
                  <a:pt x="2306" y="1365"/>
                  <a:pt x="2306" y="1365"/>
                  <a:pt x="2306" y="1365"/>
                </a:cubicBezTo>
                <a:cubicBezTo>
                  <a:pt x="2369" y="923"/>
                  <a:pt x="2369" y="923"/>
                  <a:pt x="2369" y="923"/>
                </a:cubicBezTo>
                <a:cubicBezTo>
                  <a:pt x="2384" y="917"/>
                  <a:pt x="2400" y="911"/>
                  <a:pt x="2419" y="909"/>
                </a:cubicBezTo>
                <a:cubicBezTo>
                  <a:pt x="2453" y="897"/>
                  <a:pt x="2478" y="879"/>
                  <a:pt x="2478" y="860"/>
                </a:cubicBezTo>
                <a:cubicBezTo>
                  <a:pt x="2487" y="853"/>
                  <a:pt x="2495" y="838"/>
                  <a:pt x="2499" y="831"/>
                </a:cubicBezTo>
                <a:cubicBezTo>
                  <a:pt x="2492" y="831"/>
                  <a:pt x="2491" y="829"/>
                  <a:pt x="2488" y="827"/>
                </a:cubicBezTo>
                <a:cubicBezTo>
                  <a:pt x="2494" y="818"/>
                  <a:pt x="2489" y="803"/>
                  <a:pt x="2507" y="794"/>
                </a:cubicBezTo>
                <a:cubicBezTo>
                  <a:pt x="2485" y="782"/>
                  <a:pt x="2537" y="763"/>
                  <a:pt x="2550" y="748"/>
                </a:cubicBezTo>
                <a:cubicBezTo>
                  <a:pt x="2559" y="747"/>
                  <a:pt x="2566" y="743"/>
                  <a:pt x="2567" y="740"/>
                </a:cubicBezTo>
                <a:cubicBezTo>
                  <a:pt x="2572" y="740"/>
                  <a:pt x="2570" y="740"/>
                  <a:pt x="2575" y="740"/>
                </a:cubicBezTo>
                <a:cubicBezTo>
                  <a:pt x="2579" y="735"/>
                  <a:pt x="2588" y="734"/>
                  <a:pt x="2591" y="729"/>
                </a:cubicBezTo>
                <a:cubicBezTo>
                  <a:pt x="2594" y="728"/>
                  <a:pt x="2597" y="727"/>
                  <a:pt x="2599" y="726"/>
                </a:cubicBezTo>
                <a:cubicBezTo>
                  <a:pt x="2605" y="875"/>
                  <a:pt x="2605" y="875"/>
                  <a:pt x="2605" y="875"/>
                </a:cubicBezTo>
                <a:cubicBezTo>
                  <a:pt x="2598" y="879"/>
                  <a:pt x="2593" y="887"/>
                  <a:pt x="2588" y="883"/>
                </a:cubicBezTo>
                <a:cubicBezTo>
                  <a:pt x="2583" y="884"/>
                  <a:pt x="2589" y="890"/>
                  <a:pt x="2579" y="890"/>
                </a:cubicBezTo>
                <a:cubicBezTo>
                  <a:pt x="2573" y="890"/>
                  <a:pt x="2585" y="886"/>
                  <a:pt x="2579" y="886"/>
                </a:cubicBezTo>
                <a:cubicBezTo>
                  <a:pt x="2574" y="888"/>
                  <a:pt x="2569" y="891"/>
                  <a:pt x="2565" y="895"/>
                </a:cubicBezTo>
                <a:cubicBezTo>
                  <a:pt x="2553" y="891"/>
                  <a:pt x="2543" y="900"/>
                  <a:pt x="2529" y="898"/>
                </a:cubicBezTo>
                <a:cubicBezTo>
                  <a:pt x="2528" y="906"/>
                  <a:pt x="2513" y="909"/>
                  <a:pt x="2506" y="915"/>
                </a:cubicBezTo>
                <a:cubicBezTo>
                  <a:pt x="2499" y="923"/>
                  <a:pt x="2503" y="931"/>
                  <a:pt x="2499" y="938"/>
                </a:cubicBezTo>
                <a:cubicBezTo>
                  <a:pt x="2495" y="946"/>
                  <a:pt x="2473" y="960"/>
                  <a:pt x="2461" y="964"/>
                </a:cubicBezTo>
                <a:cubicBezTo>
                  <a:pt x="2449" y="972"/>
                  <a:pt x="2441" y="984"/>
                  <a:pt x="2444" y="993"/>
                </a:cubicBezTo>
                <a:cubicBezTo>
                  <a:pt x="2428" y="1006"/>
                  <a:pt x="2434" y="1016"/>
                  <a:pt x="2451" y="1019"/>
                </a:cubicBezTo>
                <a:cubicBezTo>
                  <a:pt x="2462" y="1015"/>
                  <a:pt x="2474" y="1012"/>
                  <a:pt x="2487" y="1011"/>
                </a:cubicBezTo>
                <a:cubicBezTo>
                  <a:pt x="2528" y="975"/>
                  <a:pt x="2577" y="948"/>
                  <a:pt x="2607" y="911"/>
                </a:cubicBezTo>
                <a:cubicBezTo>
                  <a:pt x="2626" y="1365"/>
                  <a:pt x="2626" y="1365"/>
                  <a:pt x="2626" y="1365"/>
                </a:cubicBezTo>
                <a:cubicBezTo>
                  <a:pt x="2644" y="1365"/>
                  <a:pt x="2644" y="1365"/>
                  <a:pt x="2644" y="1365"/>
                </a:cubicBezTo>
                <a:cubicBezTo>
                  <a:pt x="2620" y="902"/>
                  <a:pt x="2620" y="902"/>
                  <a:pt x="2620" y="902"/>
                </a:cubicBezTo>
                <a:cubicBezTo>
                  <a:pt x="2622" y="900"/>
                  <a:pt x="2624" y="898"/>
                  <a:pt x="2627" y="896"/>
                </a:cubicBezTo>
                <a:cubicBezTo>
                  <a:pt x="2621" y="896"/>
                  <a:pt x="2626" y="888"/>
                  <a:pt x="2629" y="887"/>
                </a:cubicBezTo>
                <a:cubicBezTo>
                  <a:pt x="2632" y="887"/>
                  <a:pt x="2634" y="886"/>
                  <a:pt x="2635" y="886"/>
                </a:cubicBezTo>
                <a:cubicBezTo>
                  <a:pt x="2638" y="886"/>
                  <a:pt x="2631" y="892"/>
                  <a:pt x="2638" y="891"/>
                </a:cubicBezTo>
                <a:cubicBezTo>
                  <a:pt x="2648" y="879"/>
                  <a:pt x="2657" y="856"/>
                  <a:pt x="2647" y="848"/>
                </a:cubicBezTo>
                <a:cubicBezTo>
                  <a:pt x="2641" y="855"/>
                  <a:pt x="2628" y="867"/>
                  <a:pt x="2618" y="867"/>
                </a:cubicBezTo>
                <a:cubicBezTo>
                  <a:pt x="2610" y="721"/>
                  <a:pt x="2610" y="721"/>
                  <a:pt x="2610" y="721"/>
                </a:cubicBezTo>
                <a:cubicBezTo>
                  <a:pt x="2626" y="714"/>
                  <a:pt x="2640" y="707"/>
                  <a:pt x="2658" y="701"/>
                </a:cubicBezTo>
                <a:cubicBezTo>
                  <a:pt x="2705" y="687"/>
                  <a:pt x="2743" y="667"/>
                  <a:pt x="2772" y="642"/>
                </a:cubicBezTo>
                <a:cubicBezTo>
                  <a:pt x="2780" y="640"/>
                  <a:pt x="2785" y="636"/>
                  <a:pt x="2791" y="632"/>
                </a:cubicBezTo>
                <a:cubicBezTo>
                  <a:pt x="2964" y="1365"/>
                  <a:pt x="2964" y="1365"/>
                  <a:pt x="2964" y="1365"/>
                </a:cubicBezTo>
                <a:cubicBezTo>
                  <a:pt x="2982" y="1365"/>
                  <a:pt x="2982" y="1365"/>
                  <a:pt x="2982" y="1365"/>
                </a:cubicBezTo>
                <a:cubicBezTo>
                  <a:pt x="2799" y="623"/>
                  <a:pt x="2799" y="623"/>
                  <a:pt x="2799" y="623"/>
                </a:cubicBezTo>
                <a:cubicBezTo>
                  <a:pt x="2799" y="623"/>
                  <a:pt x="2799" y="622"/>
                  <a:pt x="2799" y="622"/>
                </a:cubicBezTo>
                <a:cubicBezTo>
                  <a:pt x="2806" y="620"/>
                  <a:pt x="2810" y="611"/>
                  <a:pt x="2810" y="608"/>
                </a:cubicBezTo>
                <a:cubicBezTo>
                  <a:pt x="2806" y="609"/>
                  <a:pt x="2801" y="610"/>
                  <a:pt x="2796" y="611"/>
                </a:cubicBezTo>
                <a:cubicBezTo>
                  <a:pt x="2790" y="587"/>
                  <a:pt x="2790" y="587"/>
                  <a:pt x="2790" y="587"/>
                </a:cubicBezTo>
                <a:cubicBezTo>
                  <a:pt x="2806" y="583"/>
                  <a:pt x="2828" y="582"/>
                  <a:pt x="2843" y="576"/>
                </a:cubicBezTo>
                <a:cubicBezTo>
                  <a:pt x="2850" y="567"/>
                  <a:pt x="2871" y="565"/>
                  <a:pt x="2893" y="564"/>
                </a:cubicBezTo>
                <a:cubicBezTo>
                  <a:pt x="2896" y="559"/>
                  <a:pt x="2904" y="556"/>
                  <a:pt x="2916" y="556"/>
                </a:cubicBezTo>
                <a:cubicBezTo>
                  <a:pt x="2920" y="551"/>
                  <a:pt x="2929" y="549"/>
                  <a:pt x="2940" y="547"/>
                </a:cubicBezTo>
                <a:cubicBezTo>
                  <a:pt x="2939" y="544"/>
                  <a:pt x="2942" y="540"/>
                  <a:pt x="2946" y="538"/>
                </a:cubicBezTo>
                <a:cubicBezTo>
                  <a:pt x="3302" y="1365"/>
                  <a:pt x="3302" y="1365"/>
                  <a:pt x="3302" y="1365"/>
                </a:cubicBezTo>
                <a:cubicBezTo>
                  <a:pt x="3319" y="1365"/>
                  <a:pt x="3319" y="1365"/>
                  <a:pt x="3319" y="1365"/>
                </a:cubicBezTo>
                <a:cubicBezTo>
                  <a:pt x="2954" y="535"/>
                  <a:pt x="2954" y="535"/>
                  <a:pt x="2954" y="535"/>
                </a:cubicBezTo>
                <a:cubicBezTo>
                  <a:pt x="2955" y="535"/>
                  <a:pt x="2955" y="536"/>
                  <a:pt x="2957" y="536"/>
                </a:cubicBezTo>
                <a:cubicBezTo>
                  <a:pt x="2964" y="530"/>
                  <a:pt x="2976" y="528"/>
                  <a:pt x="2980" y="521"/>
                </a:cubicBezTo>
                <a:cubicBezTo>
                  <a:pt x="2974" y="520"/>
                  <a:pt x="2973" y="516"/>
                  <a:pt x="2969" y="513"/>
                </a:cubicBezTo>
                <a:cubicBezTo>
                  <a:pt x="2956" y="513"/>
                  <a:pt x="2948" y="512"/>
                  <a:pt x="2943" y="509"/>
                </a:cubicBezTo>
                <a:cubicBezTo>
                  <a:pt x="2939" y="501"/>
                  <a:pt x="2939" y="501"/>
                  <a:pt x="2939" y="501"/>
                </a:cubicBezTo>
                <a:cubicBezTo>
                  <a:pt x="2940" y="500"/>
                  <a:pt x="2940" y="499"/>
                  <a:pt x="2940" y="499"/>
                </a:cubicBezTo>
                <a:cubicBezTo>
                  <a:pt x="2941" y="497"/>
                  <a:pt x="2946" y="496"/>
                  <a:pt x="2942" y="496"/>
                </a:cubicBezTo>
                <a:cubicBezTo>
                  <a:pt x="2941" y="496"/>
                  <a:pt x="2939" y="497"/>
                  <a:pt x="2938" y="498"/>
                </a:cubicBezTo>
                <a:cubicBezTo>
                  <a:pt x="2935" y="490"/>
                  <a:pt x="2935" y="490"/>
                  <a:pt x="2935" y="490"/>
                </a:cubicBezTo>
                <a:cubicBezTo>
                  <a:pt x="2940" y="489"/>
                  <a:pt x="2946" y="488"/>
                  <a:pt x="2954" y="488"/>
                </a:cubicBezTo>
                <a:cubicBezTo>
                  <a:pt x="2958" y="490"/>
                  <a:pt x="2958" y="493"/>
                  <a:pt x="2957" y="497"/>
                </a:cubicBezTo>
                <a:cubicBezTo>
                  <a:pt x="2973" y="499"/>
                  <a:pt x="2986" y="498"/>
                  <a:pt x="3002" y="498"/>
                </a:cubicBezTo>
                <a:cubicBezTo>
                  <a:pt x="3002" y="498"/>
                  <a:pt x="3004" y="500"/>
                  <a:pt x="3004" y="500"/>
                </a:cubicBezTo>
                <a:cubicBezTo>
                  <a:pt x="3015" y="501"/>
                  <a:pt x="3032" y="498"/>
                  <a:pt x="3047" y="497"/>
                </a:cubicBezTo>
                <a:cubicBezTo>
                  <a:pt x="3057" y="499"/>
                  <a:pt x="3071" y="495"/>
                  <a:pt x="3086" y="496"/>
                </a:cubicBezTo>
                <a:cubicBezTo>
                  <a:pt x="3087" y="497"/>
                  <a:pt x="3089" y="497"/>
                  <a:pt x="3088" y="500"/>
                </a:cubicBezTo>
                <a:cubicBezTo>
                  <a:pt x="3098" y="499"/>
                  <a:pt x="3096" y="503"/>
                  <a:pt x="3097" y="507"/>
                </a:cubicBezTo>
                <a:cubicBezTo>
                  <a:pt x="3100" y="507"/>
                  <a:pt x="3102" y="506"/>
                  <a:pt x="3104" y="506"/>
                </a:cubicBezTo>
                <a:cubicBezTo>
                  <a:pt x="3639" y="1365"/>
                  <a:pt x="3639" y="1365"/>
                  <a:pt x="3639" y="1365"/>
                </a:cubicBezTo>
                <a:cubicBezTo>
                  <a:pt x="3657" y="1365"/>
                  <a:pt x="3657" y="1365"/>
                  <a:pt x="3657" y="1365"/>
                </a:cubicBezTo>
                <a:cubicBezTo>
                  <a:pt x="3123" y="521"/>
                  <a:pt x="3123" y="521"/>
                  <a:pt x="3123" y="521"/>
                </a:cubicBezTo>
                <a:cubicBezTo>
                  <a:pt x="3131" y="526"/>
                  <a:pt x="3147" y="530"/>
                  <a:pt x="3161" y="523"/>
                </a:cubicBezTo>
                <a:cubicBezTo>
                  <a:pt x="3159" y="520"/>
                  <a:pt x="3158" y="516"/>
                  <a:pt x="3165" y="515"/>
                </a:cubicBezTo>
                <a:cubicBezTo>
                  <a:pt x="3169" y="516"/>
                  <a:pt x="3170" y="517"/>
                  <a:pt x="3170" y="519"/>
                </a:cubicBezTo>
                <a:cubicBezTo>
                  <a:pt x="3173" y="520"/>
                  <a:pt x="3176" y="517"/>
                  <a:pt x="3177" y="519"/>
                </a:cubicBezTo>
                <a:cubicBezTo>
                  <a:pt x="3176" y="521"/>
                  <a:pt x="3172" y="521"/>
                  <a:pt x="3169" y="522"/>
                </a:cubicBezTo>
                <a:cubicBezTo>
                  <a:pt x="3170" y="524"/>
                  <a:pt x="3175" y="525"/>
                  <a:pt x="3174" y="528"/>
                </a:cubicBezTo>
                <a:cubicBezTo>
                  <a:pt x="3171" y="529"/>
                  <a:pt x="3170" y="532"/>
                  <a:pt x="3168" y="535"/>
                </a:cubicBezTo>
                <a:cubicBezTo>
                  <a:pt x="3177" y="541"/>
                  <a:pt x="3169" y="557"/>
                  <a:pt x="3184" y="567"/>
                </a:cubicBezTo>
                <a:cubicBezTo>
                  <a:pt x="3182" y="567"/>
                  <a:pt x="3185" y="570"/>
                  <a:pt x="3185" y="571"/>
                </a:cubicBezTo>
                <a:cubicBezTo>
                  <a:pt x="3185" y="572"/>
                  <a:pt x="3190" y="571"/>
                  <a:pt x="3190" y="573"/>
                </a:cubicBezTo>
                <a:cubicBezTo>
                  <a:pt x="3191" y="588"/>
                  <a:pt x="3215" y="601"/>
                  <a:pt x="3217" y="617"/>
                </a:cubicBezTo>
                <a:cubicBezTo>
                  <a:pt x="3223" y="621"/>
                  <a:pt x="3225" y="627"/>
                  <a:pt x="3238" y="628"/>
                </a:cubicBezTo>
                <a:cubicBezTo>
                  <a:pt x="3247" y="626"/>
                  <a:pt x="3245" y="618"/>
                  <a:pt x="3259" y="618"/>
                </a:cubicBezTo>
                <a:cubicBezTo>
                  <a:pt x="3260" y="613"/>
                  <a:pt x="3263" y="610"/>
                  <a:pt x="3268" y="608"/>
                </a:cubicBezTo>
                <a:cubicBezTo>
                  <a:pt x="3270" y="608"/>
                  <a:pt x="3272" y="608"/>
                  <a:pt x="3274" y="608"/>
                </a:cubicBezTo>
                <a:cubicBezTo>
                  <a:pt x="3273" y="596"/>
                  <a:pt x="3279" y="591"/>
                  <a:pt x="3286" y="582"/>
                </a:cubicBezTo>
                <a:cubicBezTo>
                  <a:pt x="3282" y="582"/>
                  <a:pt x="3280" y="581"/>
                  <a:pt x="3280" y="580"/>
                </a:cubicBezTo>
                <a:cubicBezTo>
                  <a:pt x="3284" y="575"/>
                  <a:pt x="3276" y="569"/>
                  <a:pt x="3284" y="562"/>
                </a:cubicBezTo>
                <a:cubicBezTo>
                  <a:pt x="3294" y="561"/>
                  <a:pt x="3297" y="560"/>
                  <a:pt x="3302" y="557"/>
                </a:cubicBezTo>
                <a:cubicBezTo>
                  <a:pt x="3306" y="556"/>
                  <a:pt x="3311" y="557"/>
                  <a:pt x="3313" y="556"/>
                </a:cubicBezTo>
                <a:cubicBezTo>
                  <a:pt x="3314" y="555"/>
                  <a:pt x="3314" y="554"/>
                  <a:pt x="3315" y="554"/>
                </a:cubicBezTo>
                <a:cubicBezTo>
                  <a:pt x="3977" y="1365"/>
                  <a:pt x="3977" y="1365"/>
                  <a:pt x="3977" y="1365"/>
                </a:cubicBezTo>
                <a:cubicBezTo>
                  <a:pt x="3995" y="1365"/>
                  <a:pt x="3995" y="1365"/>
                  <a:pt x="3995" y="1365"/>
                </a:cubicBezTo>
                <a:cubicBezTo>
                  <a:pt x="3321" y="549"/>
                  <a:pt x="3321" y="549"/>
                  <a:pt x="3321" y="549"/>
                </a:cubicBezTo>
                <a:cubicBezTo>
                  <a:pt x="3332" y="542"/>
                  <a:pt x="3350" y="537"/>
                  <a:pt x="3360" y="530"/>
                </a:cubicBezTo>
                <a:cubicBezTo>
                  <a:pt x="3356" y="529"/>
                  <a:pt x="3361" y="527"/>
                  <a:pt x="3364" y="527"/>
                </a:cubicBezTo>
                <a:cubicBezTo>
                  <a:pt x="3365" y="528"/>
                  <a:pt x="3367" y="528"/>
                  <a:pt x="3371" y="528"/>
                </a:cubicBezTo>
                <a:cubicBezTo>
                  <a:pt x="3376" y="526"/>
                  <a:pt x="3380" y="524"/>
                  <a:pt x="3383" y="522"/>
                </a:cubicBezTo>
                <a:cubicBezTo>
                  <a:pt x="3382" y="520"/>
                  <a:pt x="3381" y="518"/>
                  <a:pt x="3381" y="516"/>
                </a:cubicBezTo>
                <a:cubicBezTo>
                  <a:pt x="3389" y="514"/>
                  <a:pt x="3395" y="512"/>
                  <a:pt x="3402" y="509"/>
                </a:cubicBezTo>
                <a:cubicBezTo>
                  <a:pt x="3402" y="510"/>
                  <a:pt x="3400" y="512"/>
                  <a:pt x="3403" y="512"/>
                </a:cubicBezTo>
                <a:cubicBezTo>
                  <a:pt x="3404" y="510"/>
                  <a:pt x="3406" y="509"/>
                  <a:pt x="3410" y="509"/>
                </a:cubicBezTo>
                <a:cubicBezTo>
                  <a:pt x="3411" y="510"/>
                  <a:pt x="3415" y="508"/>
                  <a:pt x="3418" y="510"/>
                </a:cubicBezTo>
                <a:cubicBezTo>
                  <a:pt x="3421" y="509"/>
                  <a:pt x="3415" y="508"/>
                  <a:pt x="3421" y="507"/>
                </a:cubicBezTo>
                <a:cubicBezTo>
                  <a:pt x="3424" y="507"/>
                  <a:pt x="3424" y="508"/>
                  <a:pt x="3425" y="508"/>
                </a:cubicBezTo>
                <a:cubicBezTo>
                  <a:pt x="3425" y="507"/>
                  <a:pt x="3425" y="506"/>
                  <a:pt x="3427" y="506"/>
                </a:cubicBezTo>
                <a:cubicBezTo>
                  <a:pt x="3431" y="506"/>
                  <a:pt x="3429" y="509"/>
                  <a:pt x="3432" y="509"/>
                </a:cubicBezTo>
                <a:cubicBezTo>
                  <a:pt x="3437" y="506"/>
                  <a:pt x="3429" y="504"/>
                  <a:pt x="3431" y="499"/>
                </a:cubicBezTo>
                <a:cubicBezTo>
                  <a:pt x="3424" y="498"/>
                  <a:pt x="3416" y="498"/>
                  <a:pt x="3411" y="496"/>
                </a:cubicBezTo>
                <a:cubicBezTo>
                  <a:pt x="3424" y="494"/>
                  <a:pt x="3424" y="498"/>
                  <a:pt x="3434" y="497"/>
                </a:cubicBezTo>
                <a:cubicBezTo>
                  <a:pt x="3434" y="500"/>
                  <a:pt x="3436" y="501"/>
                  <a:pt x="3438" y="502"/>
                </a:cubicBezTo>
                <a:cubicBezTo>
                  <a:pt x="3440" y="502"/>
                  <a:pt x="3442" y="502"/>
                  <a:pt x="3443" y="502"/>
                </a:cubicBezTo>
                <a:cubicBezTo>
                  <a:pt x="3596" y="653"/>
                  <a:pt x="3596" y="653"/>
                  <a:pt x="3596" y="653"/>
                </a:cubicBezTo>
                <a:cubicBezTo>
                  <a:pt x="3592" y="652"/>
                  <a:pt x="3589" y="650"/>
                  <a:pt x="3587" y="647"/>
                </a:cubicBezTo>
                <a:cubicBezTo>
                  <a:pt x="3569" y="648"/>
                  <a:pt x="3559" y="646"/>
                  <a:pt x="3547" y="644"/>
                </a:cubicBezTo>
                <a:cubicBezTo>
                  <a:pt x="3552" y="659"/>
                  <a:pt x="3588" y="658"/>
                  <a:pt x="3594" y="673"/>
                </a:cubicBezTo>
                <a:cubicBezTo>
                  <a:pt x="3603" y="674"/>
                  <a:pt x="3611" y="675"/>
                  <a:pt x="3617" y="679"/>
                </a:cubicBezTo>
                <a:cubicBezTo>
                  <a:pt x="3613" y="683"/>
                  <a:pt x="3622" y="687"/>
                  <a:pt x="3623" y="692"/>
                </a:cubicBezTo>
                <a:cubicBezTo>
                  <a:pt x="3633" y="694"/>
                  <a:pt x="3640" y="698"/>
                  <a:pt x="3646" y="702"/>
                </a:cubicBezTo>
                <a:cubicBezTo>
                  <a:pt x="4314" y="1365"/>
                  <a:pt x="4314" y="1365"/>
                  <a:pt x="4314" y="1365"/>
                </a:cubicBezTo>
                <a:cubicBezTo>
                  <a:pt x="4332" y="1365"/>
                  <a:pt x="4332" y="1365"/>
                  <a:pt x="4332" y="1365"/>
                </a:cubicBezTo>
                <a:cubicBezTo>
                  <a:pt x="3685" y="730"/>
                  <a:pt x="3685" y="730"/>
                  <a:pt x="3685" y="730"/>
                </a:cubicBezTo>
                <a:cubicBezTo>
                  <a:pt x="3686" y="730"/>
                  <a:pt x="3687" y="731"/>
                  <a:pt x="3689" y="731"/>
                </a:cubicBezTo>
                <a:cubicBezTo>
                  <a:pt x="3702" y="741"/>
                  <a:pt x="3727" y="747"/>
                  <a:pt x="3744" y="752"/>
                </a:cubicBezTo>
                <a:cubicBezTo>
                  <a:pt x="3751" y="752"/>
                  <a:pt x="3747" y="748"/>
                  <a:pt x="3752" y="748"/>
                </a:cubicBezTo>
                <a:cubicBezTo>
                  <a:pt x="3755" y="749"/>
                  <a:pt x="3756" y="752"/>
                  <a:pt x="3761" y="752"/>
                </a:cubicBezTo>
                <a:cubicBezTo>
                  <a:pt x="3762" y="740"/>
                  <a:pt x="3752" y="732"/>
                  <a:pt x="3759" y="724"/>
                </a:cubicBezTo>
                <a:cubicBezTo>
                  <a:pt x="3750" y="721"/>
                  <a:pt x="3745" y="714"/>
                  <a:pt x="3728" y="718"/>
                </a:cubicBezTo>
                <a:cubicBezTo>
                  <a:pt x="3732" y="714"/>
                  <a:pt x="3720" y="710"/>
                  <a:pt x="3720" y="703"/>
                </a:cubicBezTo>
                <a:cubicBezTo>
                  <a:pt x="3712" y="705"/>
                  <a:pt x="3704" y="703"/>
                  <a:pt x="3702" y="701"/>
                </a:cubicBezTo>
                <a:cubicBezTo>
                  <a:pt x="3697" y="695"/>
                  <a:pt x="3707" y="694"/>
                  <a:pt x="3706" y="690"/>
                </a:cubicBezTo>
                <a:cubicBezTo>
                  <a:pt x="3702" y="689"/>
                  <a:pt x="3700" y="689"/>
                  <a:pt x="3695" y="691"/>
                </a:cubicBezTo>
                <a:cubicBezTo>
                  <a:pt x="3695" y="689"/>
                  <a:pt x="3693" y="689"/>
                  <a:pt x="3693" y="687"/>
                </a:cubicBezTo>
                <a:cubicBezTo>
                  <a:pt x="3674" y="689"/>
                  <a:pt x="3680" y="677"/>
                  <a:pt x="3661" y="678"/>
                </a:cubicBezTo>
                <a:cubicBezTo>
                  <a:pt x="3659" y="676"/>
                  <a:pt x="3658" y="673"/>
                  <a:pt x="3653" y="673"/>
                </a:cubicBezTo>
                <a:cubicBezTo>
                  <a:pt x="3653" y="674"/>
                  <a:pt x="3656" y="678"/>
                  <a:pt x="3652" y="678"/>
                </a:cubicBezTo>
                <a:cubicBezTo>
                  <a:pt x="3645" y="675"/>
                  <a:pt x="3641" y="669"/>
                  <a:pt x="3634" y="669"/>
                </a:cubicBezTo>
                <a:cubicBezTo>
                  <a:pt x="3630" y="664"/>
                  <a:pt x="3621" y="662"/>
                  <a:pt x="3612" y="659"/>
                </a:cubicBezTo>
                <a:cubicBezTo>
                  <a:pt x="3469" y="518"/>
                  <a:pt x="3469" y="518"/>
                  <a:pt x="3469" y="518"/>
                </a:cubicBezTo>
                <a:cubicBezTo>
                  <a:pt x="3474" y="517"/>
                  <a:pt x="3478" y="519"/>
                  <a:pt x="3478" y="522"/>
                </a:cubicBezTo>
                <a:cubicBezTo>
                  <a:pt x="3484" y="521"/>
                  <a:pt x="3488" y="522"/>
                  <a:pt x="3492" y="522"/>
                </a:cubicBezTo>
                <a:cubicBezTo>
                  <a:pt x="3501" y="531"/>
                  <a:pt x="3514" y="539"/>
                  <a:pt x="3510" y="552"/>
                </a:cubicBezTo>
                <a:cubicBezTo>
                  <a:pt x="3518" y="551"/>
                  <a:pt x="3520" y="553"/>
                  <a:pt x="3527" y="554"/>
                </a:cubicBezTo>
                <a:cubicBezTo>
                  <a:pt x="3534" y="550"/>
                  <a:pt x="3538" y="548"/>
                  <a:pt x="3547" y="546"/>
                </a:cubicBezTo>
                <a:cubicBezTo>
                  <a:pt x="3543" y="545"/>
                  <a:pt x="3545" y="541"/>
                  <a:pt x="3548" y="540"/>
                </a:cubicBezTo>
                <a:cubicBezTo>
                  <a:pt x="3555" y="543"/>
                  <a:pt x="3556" y="548"/>
                  <a:pt x="3565" y="547"/>
                </a:cubicBezTo>
                <a:cubicBezTo>
                  <a:pt x="3562" y="567"/>
                  <a:pt x="3609" y="577"/>
                  <a:pt x="3593" y="597"/>
                </a:cubicBezTo>
                <a:cubicBezTo>
                  <a:pt x="3594" y="600"/>
                  <a:pt x="3596" y="599"/>
                  <a:pt x="3599" y="600"/>
                </a:cubicBezTo>
                <a:cubicBezTo>
                  <a:pt x="3596" y="606"/>
                  <a:pt x="3592" y="611"/>
                  <a:pt x="3596" y="617"/>
                </a:cubicBezTo>
                <a:cubicBezTo>
                  <a:pt x="3596" y="616"/>
                  <a:pt x="3600" y="616"/>
                  <a:pt x="3601" y="615"/>
                </a:cubicBezTo>
                <a:cubicBezTo>
                  <a:pt x="3607" y="621"/>
                  <a:pt x="3619" y="623"/>
                  <a:pt x="3625" y="627"/>
                </a:cubicBezTo>
                <a:cubicBezTo>
                  <a:pt x="3626" y="628"/>
                  <a:pt x="3624" y="630"/>
                  <a:pt x="3625" y="630"/>
                </a:cubicBezTo>
                <a:cubicBezTo>
                  <a:pt x="3630" y="633"/>
                  <a:pt x="3637" y="635"/>
                  <a:pt x="3639" y="638"/>
                </a:cubicBezTo>
                <a:cubicBezTo>
                  <a:pt x="3642" y="642"/>
                  <a:pt x="3641" y="648"/>
                  <a:pt x="3644" y="652"/>
                </a:cubicBezTo>
                <a:cubicBezTo>
                  <a:pt x="3646" y="655"/>
                  <a:pt x="3652" y="655"/>
                  <a:pt x="3648" y="658"/>
                </a:cubicBezTo>
                <a:cubicBezTo>
                  <a:pt x="3653" y="659"/>
                  <a:pt x="3657" y="661"/>
                  <a:pt x="3661" y="663"/>
                </a:cubicBezTo>
                <a:cubicBezTo>
                  <a:pt x="3661" y="664"/>
                  <a:pt x="3661" y="666"/>
                  <a:pt x="3661" y="667"/>
                </a:cubicBezTo>
                <a:cubicBezTo>
                  <a:pt x="3680" y="669"/>
                  <a:pt x="3695" y="680"/>
                  <a:pt x="3712" y="678"/>
                </a:cubicBezTo>
                <a:cubicBezTo>
                  <a:pt x="3714" y="672"/>
                  <a:pt x="3700" y="668"/>
                  <a:pt x="3696" y="664"/>
                </a:cubicBezTo>
                <a:cubicBezTo>
                  <a:pt x="3691" y="657"/>
                  <a:pt x="3698" y="651"/>
                  <a:pt x="3694" y="646"/>
                </a:cubicBezTo>
                <a:cubicBezTo>
                  <a:pt x="3687" y="638"/>
                  <a:pt x="3666" y="637"/>
                  <a:pt x="3651" y="629"/>
                </a:cubicBezTo>
                <a:cubicBezTo>
                  <a:pt x="3629" y="631"/>
                  <a:pt x="3629" y="615"/>
                  <a:pt x="3618" y="608"/>
                </a:cubicBezTo>
                <a:cubicBezTo>
                  <a:pt x="3614" y="608"/>
                  <a:pt x="3613" y="610"/>
                  <a:pt x="3608" y="609"/>
                </a:cubicBezTo>
                <a:cubicBezTo>
                  <a:pt x="3596" y="597"/>
                  <a:pt x="3622" y="585"/>
                  <a:pt x="3608" y="573"/>
                </a:cubicBezTo>
                <a:cubicBezTo>
                  <a:pt x="3611" y="571"/>
                  <a:pt x="3622" y="569"/>
                  <a:pt x="3628" y="571"/>
                </a:cubicBezTo>
                <a:cubicBezTo>
                  <a:pt x="3628" y="573"/>
                  <a:pt x="3629" y="575"/>
                  <a:pt x="3629" y="577"/>
                </a:cubicBezTo>
                <a:cubicBezTo>
                  <a:pt x="3650" y="576"/>
                  <a:pt x="3668" y="582"/>
                  <a:pt x="3672" y="591"/>
                </a:cubicBezTo>
                <a:cubicBezTo>
                  <a:pt x="3678" y="592"/>
                  <a:pt x="3673" y="589"/>
                  <a:pt x="3677" y="589"/>
                </a:cubicBezTo>
                <a:cubicBezTo>
                  <a:pt x="3682" y="590"/>
                  <a:pt x="3686" y="593"/>
                  <a:pt x="3681" y="595"/>
                </a:cubicBezTo>
                <a:cubicBezTo>
                  <a:pt x="3690" y="591"/>
                  <a:pt x="3700" y="597"/>
                  <a:pt x="3709" y="599"/>
                </a:cubicBezTo>
                <a:cubicBezTo>
                  <a:pt x="3705" y="601"/>
                  <a:pt x="3705" y="610"/>
                  <a:pt x="3712" y="610"/>
                </a:cubicBezTo>
                <a:cubicBezTo>
                  <a:pt x="3716" y="606"/>
                  <a:pt x="3726" y="602"/>
                  <a:pt x="3734" y="602"/>
                </a:cubicBezTo>
                <a:cubicBezTo>
                  <a:pt x="3734" y="602"/>
                  <a:pt x="3734" y="602"/>
                  <a:pt x="3733" y="601"/>
                </a:cubicBezTo>
                <a:cubicBezTo>
                  <a:pt x="3820" y="674"/>
                  <a:pt x="3820" y="674"/>
                  <a:pt x="3820" y="674"/>
                </a:cubicBezTo>
                <a:cubicBezTo>
                  <a:pt x="3817" y="673"/>
                  <a:pt x="3814" y="673"/>
                  <a:pt x="3812" y="671"/>
                </a:cubicBezTo>
                <a:cubicBezTo>
                  <a:pt x="3811" y="673"/>
                  <a:pt x="3810" y="675"/>
                  <a:pt x="3808" y="676"/>
                </a:cubicBezTo>
                <a:cubicBezTo>
                  <a:pt x="3810" y="676"/>
                  <a:pt x="3812" y="676"/>
                  <a:pt x="3812" y="678"/>
                </a:cubicBezTo>
                <a:cubicBezTo>
                  <a:pt x="3803" y="679"/>
                  <a:pt x="3809" y="681"/>
                  <a:pt x="3805" y="685"/>
                </a:cubicBezTo>
                <a:cubicBezTo>
                  <a:pt x="3806" y="687"/>
                  <a:pt x="3822" y="690"/>
                  <a:pt x="3812" y="693"/>
                </a:cubicBezTo>
                <a:cubicBezTo>
                  <a:pt x="3812" y="696"/>
                  <a:pt x="3827" y="696"/>
                  <a:pt x="3819" y="699"/>
                </a:cubicBezTo>
                <a:cubicBezTo>
                  <a:pt x="3828" y="697"/>
                  <a:pt x="3829" y="701"/>
                  <a:pt x="3834" y="703"/>
                </a:cubicBezTo>
                <a:cubicBezTo>
                  <a:pt x="3827" y="709"/>
                  <a:pt x="3844" y="713"/>
                  <a:pt x="3840" y="719"/>
                </a:cubicBezTo>
                <a:cubicBezTo>
                  <a:pt x="3852" y="718"/>
                  <a:pt x="3857" y="721"/>
                  <a:pt x="3869" y="717"/>
                </a:cubicBezTo>
                <a:cubicBezTo>
                  <a:pt x="3871" y="719"/>
                  <a:pt x="3872" y="722"/>
                  <a:pt x="3875" y="724"/>
                </a:cubicBezTo>
                <a:cubicBezTo>
                  <a:pt x="3876" y="723"/>
                  <a:pt x="3878" y="723"/>
                  <a:pt x="3880" y="723"/>
                </a:cubicBezTo>
                <a:cubicBezTo>
                  <a:pt x="3938" y="771"/>
                  <a:pt x="3938" y="771"/>
                  <a:pt x="3938" y="771"/>
                </a:cubicBezTo>
                <a:cubicBezTo>
                  <a:pt x="3918" y="771"/>
                  <a:pt x="3902" y="773"/>
                  <a:pt x="3896" y="762"/>
                </a:cubicBezTo>
                <a:cubicBezTo>
                  <a:pt x="3887" y="764"/>
                  <a:pt x="3873" y="760"/>
                  <a:pt x="3864" y="759"/>
                </a:cubicBezTo>
                <a:cubicBezTo>
                  <a:pt x="3859" y="760"/>
                  <a:pt x="3862" y="765"/>
                  <a:pt x="3856" y="765"/>
                </a:cubicBezTo>
                <a:cubicBezTo>
                  <a:pt x="3848" y="762"/>
                  <a:pt x="3834" y="764"/>
                  <a:pt x="3821" y="764"/>
                </a:cubicBezTo>
                <a:cubicBezTo>
                  <a:pt x="3819" y="761"/>
                  <a:pt x="3814" y="761"/>
                  <a:pt x="3812" y="758"/>
                </a:cubicBezTo>
                <a:cubicBezTo>
                  <a:pt x="3800" y="758"/>
                  <a:pt x="3797" y="757"/>
                  <a:pt x="3788" y="754"/>
                </a:cubicBezTo>
                <a:cubicBezTo>
                  <a:pt x="3787" y="759"/>
                  <a:pt x="3774" y="754"/>
                  <a:pt x="3768" y="755"/>
                </a:cubicBezTo>
                <a:cubicBezTo>
                  <a:pt x="3768" y="759"/>
                  <a:pt x="3763" y="760"/>
                  <a:pt x="3761" y="763"/>
                </a:cubicBezTo>
                <a:cubicBezTo>
                  <a:pt x="3768" y="763"/>
                  <a:pt x="3774" y="765"/>
                  <a:pt x="3781" y="765"/>
                </a:cubicBezTo>
                <a:cubicBezTo>
                  <a:pt x="3781" y="766"/>
                  <a:pt x="3782" y="768"/>
                  <a:pt x="3782" y="769"/>
                </a:cubicBezTo>
                <a:cubicBezTo>
                  <a:pt x="3796" y="768"/>
                  <a:pt x="3802" y="771"/>
                  <a:pt x="3812" y="772"/>
                </a:cubicBezTo>
                <a:cubicBezTo>
                  <a:pt x="3847" y="770"/>
                  <a:pt x="3875" y="779"/>
                  <a:pt x="3908" y="778"/>
                </a:cubicBezTo>
                <a:cubicBezTo>
                  <a:pt x="3921" y="777"/>
                  <a:pt x="3929" y="776"/>
                  <a:pt x="3940" y="779"/>
                </a:cubicBezTo>
                <a:cubicBezTo>
                  <a:pt x="3939" y="775"/>
                  <a:pt x="3940" y="776"/>
                  <a:pt x="3940" y="773"/>
                </a:cubicBezTo>
                <a:cubicBezTo>
                  <a:pt x="4117" y="920"/>
                  <a:pt x="4117" y="920"/>
                  <a:pt x="4117" y="920"/>
                </a:cubicBezTo>
                <a:cubicBezTo>
                  <a:pt x="4115" y="920"/>
                  <a:pt x="4113" y="920"/>
                  <a:pt x="4112" y="920"/>
                </a:cubicBezTo>
                <a:cubicBezTo>
                  <a:pt x="4103" y="925"/>
                  <a:pt x="4086" y="926"/>
                  <a:pt x="4076" y="931"/>
                </a:cubicBezTo>
                <a:cubicBezTo>
                  <a:pt x="4054" y="925"/>
                  <a:pt x="4045" y="944"/>
                  <a:pt x="4024" y="947"/>
                </a:cubicBezTo>
                <a:cubicBezTo>
                  <a:pt x="4023" y="950"/>
                  <a:pt x="4029" y="955"/>
                  <a:pt x="4024" y="956"/>
                </a:cubicBezTo>
                <a:cubicBezTo>
                  <a:pt x="4014" y="957"/>
                  <a:pt x="4017" y="948"/>
                  <a:pt x="4014" y="949"/>
                </a:cubicBezTo>
                <a:cubicBezTo>
                  <a:pt x="4009" y="955"/>
                  <a:pt x="4018" y="961"/>
                  <a:pt x="4022" y="969"/>
                </a:cubicBezTo>
                <a:cubicBezTo>
                  <a:pt x="4000" y="986"/>
                  <a:pt x="4072" y="1003"/>
                  <a:pt x="4047" y="1012"/>
                </a:cubicBezTo>
                <a:cubicBezTo>
                  <a:pt x="4050" y="1013"/>
                  <a:pt x="4048" y="1014"/>
                  <a:pt x="4045" y="1015"/>
                </a:cubicBezTo>
                <a:cubicBezTo>
                  <a:pt x="4056" y="1020"/>
                  <a:pt x="4060" y="1027"/>
                  <a:pt x="4067" y="1034"/>
                </a:cubicBezTo>
                <a:cubicBezTo>
                  <a:pt x="4074" y="1041"/>
                  <a:pt x="4090" y="1047"/>
                  <a:pt x="4098" y="1055"/>
                </a:cubicBezTo>
                <a:cubicBezTo>
                  <a:pt x="4104" y="1061"/>
                  <a:pt x="4105" y="1067"/>
                  <a:pt x="4111" y="1072"/>
                </a:cubicBezTo>
                <a:cubicBezTo>
                  <a:pt x="4126" y="1087"/>
                  <a:pt x="4155" y="1100"/>
                  <a:pt x="4155" y="1122"/>
                </a:cubicBezTo>
                <a:cubicBezTo>
                  <a:pt x="4152" y="1124"/>
                  <a:pt x="4153" y="1127"/>
                  <a:pt x="4145" y="1124"/>
                </a:cubicBezTo>
                <a:cubicBezTo>
                  <a:pt x="4157" y="1143"/>
                  <a:pt x="4198" y="1144"/>
                  <a:pt x="4218" y="1147"/>
                </a:cubicBezTo>
                <a:cubicBezTo>
                  <a:pt x="4226" y="1143"/>
                  <a:pt x="4228" y="1136"/>
                  <a:pt x="4245" y="1136"/>
                </a:cubicBezTo>
                <a:cubicBezTo>
                  <a:pt x="4246" y="1133"/>
                  <a:pt x="4246" y="1129"/>
                  <a:pt x="4250" y="1126"/>
                </a:cubicBezTo>
                <a:cubicBezTo>
                  <a:pt x="4274" y="1127"/>
                  <a:pt x="4302" y="1123"/>
                  <a:pt x="4329" y="1126"/>
                </a:cubicBezTo>
                <a:cubicBezTo>
                  <a:pt x="4334" y="1122"/>
                  <a:pt x="4333" y="1116"/>
                  <a:pt x="4331" y="1110"/>
                </a:cubicBezTo>
                <a:cubicBezTo>
                  <a:pt x="4334" y="1108"/>
                  <a:pt x="4338" y="1107"/>
                  <a:pt x="4341" y="1106"/>
                </a:cubicBezTo>
                <a:cubicBezTo>
                  <a:pt x="4652" y="1365"/>
                  <a:pt x="4652" y="1365"/>
                  <a:pt x="4652" y="1365"/>
                </a:cubicBezTo>
                <a:cubicBezTo>
                  <a:pt x="4670" y="1365"/>
                  <a:pt x="4670" y="1365"/>
                  <a:pt x="4670" y="1365"/>
                </a:cubicBezTo>
                <a:cubicBezTo>
                  <a:pt x="4352" y="1103"/>
                  <a:pt x="4352" y="1103"/>
                  <a:pt x="4352" y="1103"/>
                </a:cubicBezTo>
                <a:cubicBezTo>
                  <a:pt x="4363" y="1101"/>
                  <a:pt x="4375" y="1100"/>
                  <a:pt x="4391" y="1098"/>
                </a:cubicBezTo>
                <a:cubicBezTo>
                  <a:pt x="4406" y="1097"/>
                  <a:pt x="4415" y="1088"/>
                  <a:pt x="4429" y="1087"/>
                </a:cubicBezTo>
                <a:cubicBezTo>
                  <a:pt x="4443" y="1085"/>
                  <a:pt x="4462" y="1089"/>
                  <a:pt x="4474" y="1084"/>
                </a:cubicBezTo>
                <a:cubicBezTo>
                  <a:pt x="4497" y="1096"/>
                  <a:pt x="4548" y="1087"/>
                  <a:pt x="4552" y="1107"/>
                </a:cubicBezTo>
                <a:cubicBezTo>
                  <a:pt x="4573" y="1113"/>
                  <a:pt x="4598" y="1126"/>
                  <a:pt x="4605" y="1139"/>
                </a:cubicBezTo>
                <a:cubicBezTo>
                  <a:pt x="4614" y="1134"/>
                  <a:pt x="4608" y="1122"/>
                  <a:pt x="4627" y="1120"/>
                </a:cubicBezTo>
                <a:cubicBezTo>
                  <a:pt x="4623" y="1114"/>
                  <a:pt x="4627" y="1111"/>
                  <a:pt x="4630" y="1107"/>
                </a:cubicBezTo>
                <a:cubicBezTo>
                  <a:pt x="4644" y="1118"/>
                  <a:pt x="4644" y="1118"/>
                  <a:pt x="4644" y="1118"/>
                </a:cubicBezTo>
                <a:cubicBezTo>
                  <a:pt x="4644" y="1124"/>
                  <a:pt x="4641" y="1131"/>
                  <a:pt x="4650" y="1142"/>
                </a:cubicBezTo>
                <a:cubicBezTo>
                  <a:pt x="4646" y="1142"/>
                  <a:pt x="4637" y="1141"/>
                  <a:pt x="4642" y="1145"/>
                </a:cubicBezTo>
                <a:cubicBezTo>
                  <a:pt x="4650" y="1146"/>
                  <a:pt x="4647" y="1142"/>
                  <a:pt x="4655" y="1143"/>
                </a:cubicBezTo>
                <a:cubicBezTo>
                  <a:pt x="4656" y="1138"/>
                  <a:pt x="4650" y="1129"/>
                  <a:pt x="4654" y="1126"/>
                </a:cubicBezTo>
                <a:cubicBezTo>
                  <a:pt x="4656" y="1126"/>
                  <a:pt x="4657" y="1127"/>
                  <a:pt x="4659" y="1128"/>
                </a:cubicBezTo>
                <a:cubicBezTo>
                  <a:pt x="4673" y="1138"/>
                  <a:pt x="4673" y="1138"/>
                  <a:pt x="4673" y="1138"/>
                </a:cubicBezTo>
                <a:cubicBezTo>
                  <a:pt x="4677" y="1142"/>
                  <a:pt x="4679" y="1147"/>
                  <a:pt x="4677" y="1151"/>
                </a:cubicBezTo>
                <a:cubicBezTo>
                  <a:pt x="4682" y="1150"/>
                  <a:pt x="4687" y="1150"/>
                  <a:pt x="4692" y="1152"/>
                </a:cubicBezTo>
                <a:cubicBezTo>
                  <a:pt x="4724" y="1175"/>
                  <a:pt x="4724" y="1175"/>
                  <a:pt x="4724" y="1175"/>
                </a:cubicBezTo>
                <a:cubicBezTo>
                  <a:pt x="4725" y="1176"/>
                  <a:pt x="4725" y="1178"/>
                  <a:pt x="4724" y="1179"/>
                </a:cubicBezTo>
                <a:cubicBezTo>
                  <a:pt x="4730" y="1183"/>
                  <a:pt x="4736" y="1186"/>
                  <a:pt x="4743" y="1188"/>
                </a:cubicBezTo>
                <a:cubicBezTo>
                  <a:pt x="4990" y="1365"/>
                  <a:pt x="4990" y="1365"/>
                  <a:pt x="4990" y="1365"/>
                </a:cubicBezTo>
                <a:cubicBezTo>
                  <a:pt x="5008" y="1365"/>
                  <a:pt x="5008" y="1365"/>
                  <a:pt x="5008" y="1365"/>
                </a:cubicBezTo>
                <a:cubicBezTo>
                  <a:pt x="4774" y="1199"/>
                  <a:pt x="4774" y="1199"/>
                  <a:pt x="4774" y="1199"/>
                </a:cubicBezTo>
                <a:cubicBezTo>
                  <a:pt x="4775" y="1199"/>
                  <a:pt x="4777" y="1200"/>
                  <a:pt x="4778" y="1200"/>
                </a:cubicBezTo>
                <a:cubicBezTo>
                  <a:pt x="4792" y="1195"/>
                  <a:pt x="4815" y="1204"/>
                  <a:pt x="4829" y="1208"/>
                </a:cubicBezTo>
                <a:cubicBezTo>
                  <a:pt x="4842" y="1202"/>
                  <a:pt x="4830" y="1192"/>
                  <a:pt x="4852" y="1190"/>
                </a:cubicBezTo>
                <a:cubicBezTo>
                  <a:pt x="4858" y="1193"/>
                  <a:pt x="4867" y="1202"/>
                  <a:pt x="4871" y="1203"/>
                </a:cubicBezTo>
                <a:cubicBezTo>
                  <a:pt x="4896" y="1211"/>
                  <a:pt x="4908" y="1197"/>
                  <a:pt x="4914" y="1189"/>
                </a:cubicBezTo>
                <a:cubicBezTo>
                  <a:pt x="4931" y="1190"/>
                  <a:pt x="4936" y="1186"/>
                  <a:pt x="4953" y="1187"/>
                </a:cubicBezTo>
                <a:cubicBezTo>
                  <a:pt x="4948" y="1183"/>
                  <a:pt x="4950" y="1181"/>
                  <a:pt x="4957" y="1182"/>
                </a:cubicBezTo>
                <a:cubicBezTo>
                  <a:pt x="4934" y="1153"/>
                  <a:pt x="4948" y="1143"/>
                  <a:pt x="4944" y="1124"/>
                </a:cubicBezTo>
                <a:cubicBezTo>
                  <a:pt x="5102" y="1223"/>
                  <a:pt x="5102" y="1223"/>
                  <a:pt x="5102" y="1223"/>
                </a:cubicBezTo>
                <a:cubicBezTo>
                  <a:pt x="5102" y="1213"/>
                  <a:pt x="5102" y="1213"/>
                  <a:pt x="5102" y="1213"/>
                </a:cubicBezTo>
                <a:cubicBezTo>
                  <a:pt x="4945" y="1115"/>
                  <a:pt x="4945" y="1115"/>
                  <a:pt x="4945" y="1115"/>
                </a:cubicBezTo>
                <a:cubicBezTo>
                  <a:pt x="4950" y="1108"/>
                  <a:pt x="4948" y="1099"/>
                  <a:pt x="4962" y="1096"/>
                </a:cubicBezTo>
                <a:cubicBezTo>
                  <a:pt x="4951" y="1082"/>
                  <a:pt x="4961" y="1081"/>
                  <a:pt x="4959" y="1070"/>
                </a:cubicBezTo>
                <a:cubicBezTo>
                  <a:pt x="4958" y="1068"/>
                  <a:pt x="4953" y="1065"/>
                  <a:pt x="4952" y="1062"/>
                </a:cubicBezTo>
                <a:cubicBezTo>
                  <a:pt x="4949" y="1054"/>
                  <a:pt x="4952" y="1044"/>
                  <a:pt x="4949" y="1038"/>
                </a:cubicBezTo>
                <a:cubicBezTo>
                  <a:pt x="4943" y="1026"/>
                  <a:pt x="4926" y="1020"/>
                  <a:pt x="4920" y="1014"/>
                </a:cubicBezTo>
                <a:cubicBezTo>
                  <a:pt x="4911" y="1005"/>
                  <a:pt x="4912" y="993"/>
                  <a:pt x="4897" y="985"/>
                </a:cubicBezTo>
                <a:cubicBezTo>
                  <a:pt x="4876" y="974"/>
                  <a:pt x="4854" y="966"/>
                  <a:pt x="4832" y="958"/>
                </a:cubicBezTo>
                <a:cubicBezTo>
                  <a:pt x="4828" y="955"/>
                  <a:pt x="4827" y="948"/>
                  <a:pt x="4821" y="946"/>
                </a:cubicBezTo>
                <a:cubicBezTo>
                  <a:pt x="4821" y="949"/>
                  <a:pt x="4805" y="938"/>
                  <a:pt x="4804" y="942"/>
                </a:cubicBezTo>
                <a:cubicBezTo>
                  <a:pt x="4807" y="942"/>
                  <a:pt x="4809" y="945"/>
                  <a:pt x="4806" y="945"/>
                </a:cubicBezTo>
                <a:cubicBezTo>
                  <a:pt x="4802" y="944"/>
                  <a:pt x="4800" y="944"/>
                  <a:pt x="4798" y="945"/>
                </a:cubicBezTo>
                <a:cubicBezTo>
                  <a:pt x="4787" y="932"/>
                  <a:pt x="4758" y="923"/>
                  <a:pt x="4755" y="913"/>
                </a:cubicBezTo>
                <a:cubicBezTo>
                  <a:pt x="4743" y="910"/>
                  <a:pt x="4719" y="909"/>
                  <a:pt x="4719" y="902"/>
                </a:cubicBezTo>
                <a:cubicBezTo>
                  <a:pt x="4704" y="902"/>
                  <a:pt x="4695" y="898"/>
                  <a:pt x="4685" y="894"/>
                </a:cubicBezTo>
                <a:cubicBezTo>
                  <a:pt x="4674" y="883"/>
                  <a:pt x="4664" y="869"/>
                  <a:pt x="4643" y="862"/>
                </a:cubicBezTo>
                <a:cubicBezTo>
                  <a:pt x="4644" y="855"/>
                  <a:pt x="4627" y="851"/>
                  <a:pt x="4628" y="844"/>
                </a:cubicBezTo>
                <a:cubicBezTo>
                  <a:pt x="4620" y="842"/>
                  <a:pt x="4612" y="840"/>
                  <a:pt x="4607" y="836"/>
                </a:cubicBezTo>
                <a:cubicBezTo>
                  <a:pt x="4605" y="837"/>
                  <a:pt x="4602" y="839"/>
                  <a:pt x="4595" y="839"/>
                </a:cubicBezTo>
                <a:cubicBezTo>
                  <a:pt x="4578" y="823"/>
                  <a:pt x="4560" y="813"/>
                  <a:pt x="4545" y="799"/>
                </a:cubicBezTo>
                <a:cubicBezTo>
                  <a:pt x="4541" y="798"/>
                  <a:pt x="4538" y="797"/>
                  <a:pt x="4535" y="796"/>
                </a:cubicBezTo>
                <a:cubicBezTo>
                  <a:pt x="4531" y="801"/>
                  <a:pt x="4541" y="811"/>
                  <a:pt x="4533" y="814"/>
                </a:cubicBezTo>
                <a:cubicBezTo>
                  <a:pt x="4536" y="814"/>
                  <a:pt x="4540" y="814"/>
                  <a:pt x="4542" y="815"/>
                </a:cubicBezTo>
                <a:cubicBezTo>
                  <a:pt x="4541" y="816"/>
                  <a:pt x="4541" y="818"/>
                  <a:pt x="4543" y="820"/>
                </a:cubicBezTo>
                <a:cubicBezTo>
                  <a:pt x="4538" y="820"/>
                  <a:pt x="4538" y="818"/>
                  <a:pt x="4535" y="820"/>
                </a:cubicBezTo>
                <a:cubicBezTo>
                  <a:pt x="4538" y="823"/>
                  <a:pt x="4543" y="826"/>
                  <a:pt x="4546" y="829"/>
                </a:cubicBezTo>
                <a:cubicBezTo>
                  <a:pt x="4529" y="828"/>
                  <a:pt x="4557" y="841"/>
                  <a:pt x="4559" y="849"/>
                </a:cubicBezTo>
                <a:cubicBezTo>
                  <a:pt x="4555" y="849"/>
                  <a:pt x="4553" y="850"/>
                  <a:pt x="4551" y="850"/>
                </a:cubicBezTo>
                <a:cubicBezTo>
                  <a:pt x="4559" y="858"/>
                  <a:pt x="4561" y="866"/>
                  <a:pt x="4557" y="872"/>
                </a:cubicBezTo>
                <a:cubicBezTo>
                  <a:pt x="4309" y="717"/>
                  <a:pt x="4309" y="717"/>
                  <a:pt x="4309" y="717"/>
                </a:cubicBezTo>
                <a:cubicBezTo>
                  <a:pt x="4342" y="725"/>
                  <a:pt x="4385" y="726"/>
                  <a:pt x="4415" y="737"/>
                </a:cubicBezTo>
                <a:cubicBezTo>
                  <a:pt x="4414" y="743"/>
                  <a:pt x="4431" y="748"/>
                  <a:pt x="4441" y="751"/>
                </a:cubicBezTo>
                <a:cubicBezTo>
                  <a:pt x="4438" y="752"/>
                  <a:pt x="4430" y="750"/>
                  <a:pt x="4432" y="752"/>
                </a:cubicBezTo>
                <a:cubicBezTo>
                  <a:pt x="4443" y="755"/>
                  <a:pt x="4443" y="761"/>
                  <a:pt x="4443" y="764"/>
                </a:cubicBezTo>
                <a:cubicBezTo>
                  <a:pt x="4445" y="758"/>
                  <a:pt x="4452" y="766"/>
                  <a:pt x="4464" y="763"/>
                </a:cubicBezTo>
                <a:cubicBezTo>
                  <a:pt x="4475" y="774"/>
                  <a:pt x="4529" y="780"/>
                  <a:pt x="4538" y="770"/>
                </a:cubicBezTo>
                <a:cubicBezTo>
                  <a:pt x="4531" y="765"/>
                  <a:pt x="4518" y="766"/>
                  <a:pt x="4508" y="764"/>
                </a:cubicBezTo>
                <a:cubicBezTo>
                  <a:pt x="4510" y="759"/>
                  <a:pt x="4532" y="767"/>
                  <a:pt x="4535" y="761"/>
                </a:cubicBezTo>
                <a:cubicBezTo>
                  <a:pt x="4533" y="761"/>
                  <a:pt x="4531" y="760"/>
                  <a:pt x="4530" y="759"/>
                </a:cubicBezTo>
                <a:cubicBezTo>
                  <a:pt x="4534" y="757"/>
                  <a:pt x="4541" y="761"/>
                  <a:pt x="4541" y="758"/>
                </a:cubicBezTo>
                <a:cubicBezTo>
                  <a:pt x="4539" y="758"/>
                  <a:pt x="4532" y="754"/>
                  <a:pt x="4536" y="754"/>
                </a:cubicBezTo>
                <a:cubicBezTo>
                  <a:pt x="4541" y="754"/>
                  <a:pt x="4544" y="756"/>
                  <a:pt x="4550" y="756"/>
                </a:cubicBezTo>
                <a:cubicBezTo>
                  <a:pt x="4558" y="754"/>
                  <a:pt x="4571" y="756"/>
                  <a:pt x="4584" y="758"/>
                </a:cubicBezTo>
                <a:cubicBezTo>
                  <a:pt x="5102" y="1049"/>
                  <a:pt x="5102" y="1049"/>
                  <a:pt x="5102" y="1049"/>
                </a:cubicBezTo>
                <a:cubicBezTo>
                  <a:pt x="5102" y="1041"/>
                  <a:pt x="5102" y="1041"/>
                  <a:pt x="5102" y="1041"/>
                </a:cubicBezTo>
                <a:cubicBezTo>
                  <a:pt x="4624" y="774"/>
                  <a:pt x="4624" y="774"/>
                  <a:pt x="4624" y="774"/>
                </a:cubicBezTo>
                <a:cubicBezTo>
                  <a:pt x="4631" y="775"/>
                  <a:pt x="4635" y="779"/>
                  <a:pt x="4641" y="782"/>
                </a:cubicBezTo>
                <a:cubicBezTo>
                  <a:pt x="4661" y="782"/>
                  <a:pt x="4687" y="785"/>
                  <a:pt x="4704" y="786"/>
                </a:cubicBezTo>
                <a:cubicBezTo>
                  <a:pt x="4699" y="786"/>
                  <a:pt x="4698" y="785"/>
                  <a:pt x="4699" y="783"/>
                </a:cubicBezTo>
                <a:cubicBezTo>
                  <a:pt x="4689" y="784"/>
                  <a:pt x="4674" y="779"/>
                  <a:pt x="4684" y="777"/>
                </a:cubicBezTo>
                <a:cubicBezTo>
                  <a:pt x="4672" y="778"/>
                  <a:pt x="4664" y="776"/>
                  <a:pt x="4665" y="770"/>
                </a:cubicBezTo>
                <a:cubicBezTo>
                  <a:pt x="4658" y="770"/>
                  <a:pt x="4658" y="772"/>
                  <a:pt x="4652" y="772"/>
                </a:cubicBezTo>
                <a:cubicBezTo>
                  <a:pt x="4637" y="759"/>
                  <a:pt x="4609" y="757"/>
                  <a:pt x="4596" y="744"/>
                </a:cubicBezTo>
                <a:cubicBezTo>
                  <a:pt x="4606" y="744"/>
                  <a:pt x="4603" y="743"/>
                  <a:pt x="4614" y="742"/>
                </a:cubicBezTo>
                <a:cubicBezTo>
                  <a:pt x="4602" y="734"/>
                  <a:pt x="4580" y="736"/>
                  <a:pt x="4561" y="731"/>
                </a:cubicBezTo>
                <a:cubicBezTo>
                  <a:pt x="4557" y="728"/>
                  <a:pt x="4562" y="728"/>
                  <a:pt x="4558" y="725"/>
                </a:cubicBezTo>
                <a:cubicBezTo>
                  <a:pt x="4545" y="720"/>
                  <a:pt x="4531" y="717"/>
                  <a:pt x="4515" y="714"/>
                </a:cubicBezTo>
                <a:cubicBezTo>
                  <a:pt x="3960" y="404"/>
                  <a:pt x="3960" y="404"/>
                  <a:pt x="3960" y="404"/>
                </a:cubicBezTo>
                <a:cubicBezTo>
                  <a:pt x="3968" y="403"/>
                  <a:pt x="3977" y="400"/>
                  <a:pt x="3987" y="404"/>
                </a:cubicBezTo>
                <a:cubicBezTo>
                  <a:pt x="3981" y="405"/>
                  <a:pt x="3990" y="405"/>
                  <a:pt x="3988" y="408"/>
                </a:cubicBezTo>
                <a:cubicBezTo>
                  <a:pt x="3993" y="408"/>
                  <a:pt x="3995" y="409"/>
                  <a:pt x="4001" y="409"/>
                </a:cubicBezTo>
                <a:cubicBezTo>
                  <a:pt x="3998" y="406"/>
                  <a:pt x="3999" y="405"/>
                  <a:pt x="4004" y="404"/>
                </a:cubicBezTo>
                <a:cubicBezTo>
                  <a:pt x="4001" y="403"/>
                  <a:pt x="3996" y="403"/>
                  <a:pt x="3995" y="402"/>
                </a:cubicBezTo>
                <a:cubicBezTo>
                  <a:pt x="3995" y="401"/>
                  <a:pt x="3994" y="400"/>
                  <a:pt x="3996" y="399"/>
                </a:cubicBezTo>
                <a:cubicBezTo>
                  <a:pt x="4001" y="401"/>
                  <a:pt x="4007" y="402"/>
                  <a:pt x="4017" y="401"/>
                </a:cubicBezTo>
                <a:cubicBezTo>
                  <a:pt x="4017" y="400"/>
                  <a:pt x="4017" y="398"/>
                  <a:pt x="4020" y="398"/>
                </a:cubicBezTo>
                <a:cubicBezTo>
                  <a:pt x="4022" y="398"/>
                  <a:pt x="4026" y="400"/>
                  <a:pt x="4027" y="399"/>
                </a:cubicBezTo>
                <a:cubicBezTo>
                  <a:pt x="4022" y="397"/>
                  <a:pt x="4028" y="395"/>
                  <a:pt x="4030" y="394"/>
                </a:cubicBezTo>
                <a:cubicBezTo>
                  <a:pt x="4038" y="395"/>
                  <a:pt x="4032" y="398"/>
                  <a:pt x="4039" y="399"/>
                </a:cubicBezTo>
                <a:cubicBezTo>
                  <a:pt x="4039" y="396"/>
                  <a:pt x="4035" y="395"/>
                  <a:pt x="4039" y="394"/>
                </a:cubicBezTo>
                <a:cubicBezTo>
                  <a:pt x="4024" y="391"/>
                  <a:pt x="4018" y="383"/>
                  <a:pt x="4004" y="379"/>
                </a:cubicBezTo>
                <a:cubicBezTo>
                  <a:pt x="4009" y="371"/>
                  <a:pt x="3979" y="364"/>
                  <a:pt x="3961" y="365"/>
                </a:cubicBezTo>
                <a:cubicBezTo>
                  <a:pt x="3960" y="368"/>
                  <a:pt x="3973" y="367"/>
                  <a:pt x="3969" y="370"/>
                </a:cubicBezTo>
                <a:cubicBezTo>
                  <a:pt x="3984" y="372"/>
                  <a:pt x="3990" y="379"/>
                  <a:pt x="3989" y="386"/>
                </a:cubicBezTo>
                <a:cubicBezTo>
                  <a:pt x="3982" y="387"/>
                  <a:pt x="3983" y="391"/>
                  <a:pt x="3975" y="390"/>
                </a:cubicBezTo>
                <a:cubicBezTo>
                  <a:pt x="3974" y="392"/>
                  <a:pt x="3975" y="396"/>
                  <a:pt x="3981" y="397"/>
                </a:cubicBezTo>
                <a:cubicBezTo>
                  <a:pt x="3977" y="398"/>
                  <a:pt x="3975" y="399"/>
                  <a:pt x="3970" y="399"/>
                </a:cubicBezTo>
                <a:cubicBezTo>
                  <a:pt x="3968" y="398"/>
                  <a:pt x="3967" y="397"/>
                  <a:pt x="3965" y="397"/>
                </a:cubicBezTo>
                <a:cubicBezTo>
                  <a:pt x="3961" y="398"/>
                  <a:pt x="3956" y="399"/>
                  <a:pt x="3951" y="399"/>
                </a:cubicBezTo>
                <a:cubicBezTo>
                  <a:pt x="3814" y="323"/>
                  <a:pt x="3814" y="323"/>
                  <a:pt x="3814" y="323"/>
                </a:cubicBezTo>
                <a:cubicBezTo>
                  <a:pt x="3823" y="325"/>
                  <a:pt x="3832" y="327"/>
                  <a:pt x="3842" y="328"/>
                </a:cubicBezTo>
                <a:cubicBezTo>
                  <a:pt x="3836" y="327"/>
                  <a:pt x="3831" y="325"/>
                  <a:pt x="3827" y="323"/>
                </a:cubicBezTo>
                <a:cubicBezTo>
                  <a:pt x="3827" y="322"/>
                  <a:pt x="3833" y="323"/>
                  <a:pt x="3833" y="322"/>
                </a:cubicBezTo>
                <a:cubicBezTo>
                  <a:pt x="3822" y="321"/>
                  <a:pt x="3812" y="319"/>
                  <a:pt x="3804" y="317"/>
                </a:cubicBezTo>
                <a:cubicBezTo>
                  <a:pt x="3713" y="267"/>
                  <a:pt x="3713" y="267"/>
                  <a:pt x="3713" y="267"/>
                </a:cubicBezTo>
                <a:cubicBezTo>
                  <a:pt x="3720" y="268"/>
                  <a:pt x="3727" y="269"/>
                  <a:pt x="3732" y="271"/>
                </a:cubicBezTo>
                <a:cubicBezTo>
                  <a:pt x="3730" y="271"/>
                  <a:pt x="3729" y="270"/>
                  <a:pt x="3728" y="270"/>
                </a:cubicBezTo>
                <a:cubicBezTo>
                  <a:pt x="3739" y="275"/>
                  <a:pt x="3755" y="277"/>
                  <a:pt x="3765" y="282"/>
                </a:cubicBezTo>
                <a:cubicBezTo>
                  <a:pt x="3763" y="282"/>
                  <a:pt x="3758" y="282"/>
                  <a:pt x="3758" y="283"/>
                </a:cubicBezTo>
                <a:cubicBezTo>
                  <a:pt x="3766" y="283"/>
                  <a:pt x="3773" y="284"/>
                  <a:pt x="3777" y="287"/>
                </a:cubicBezTo>
                <a:cubicBezTo>
                  <a:pt x="3820" y="294"/>
                  <a:pt x="3866" y="302"/>
                  <a:pt x="3912" y="307"/>
                </a:cubicBezTo>
                <a:cubicBezTo>
                  <a:pt x="5102" y="909"/>
                  <a:pt x="5102" y="909"/>
                  <a:pt x="5102" y="909"/>
                </a:cubicBezTo>
                <a:cubicBezTo>
                  <a:pt x="5102" y="903"/>
                  <a:pt x="5102" y="903"/>
                  <a:pt x="5102" y="903"/>
                </a:cubicBezTo>
                <a:cubicBezTo>
                  <a:pt x="3309" y="0"/>
                  <a:pt x="3309" y="0"/>
                  <a:pt x="3309" y="0"/>
                </a:cubicBezTo>
                <a:lnTo>
                  <a:pt x="3305" y="0"/>
                </a:lnTo>
                <a:close/>
                <a:moveTo>
                  <a:pt x="2757" y="309"/>
                </a:moveTo>
                <a:cubicBezTo>
                  <a:pt x="2756" y="310"/>
                  <a:pt x="2756" y="311"/>
                  <a:pt x="2757" y="312"/>
                </a:cubicBezTo>
                <a:cubicBezTo>
                  <a:pt x="2761" y="312"/>
                  <a:pt x="2766" y="311"/>
                  <a:pt x="2765" y="313"/>
                </a:cubicBezTo>
                <a:cubicBezTo>
                  <a:pt x="2761" y="314"/>
                  <a:pt x="2751" y="313"/>
                  <a:pt x="2747" y="316"/>
                </a:cubicBezTo>
                <a:cubicBezTo>
                  <a:pt x="2738" y="316"/>
                  <a:pt x="2731" y="316"/>
                  <a:pt x="2724" y="317"/>
                </a:cubicBezTo>
                <a:cubicBezTo>
                  <a:pt x="2723" y="313"/>
                  <a:pt x="2723" y="313"/>
                  <a:pt x="2723" y="313"/>
                </a:cubicBezTo>
                <a:cubicBezTo>
                  <a:pt x="2737" y="311"/>
                  <a:pt x="2742" y="310"/>
                  <a:pt x="2757" y="309"/>
                </a:cubicBezTo>
                <a:close/>
                <a:moveTo>
                  <a:pt x="2746" y="378"/>
                </a:moveTo>
                <a:cubicBezTo>
                  <a:pt x="2745" y="379"/>
                  <a:pt x="2741" y="379"/>
                  <a:pt x="2739" y="380"/>
                </a:cubicBezTo>
                <a:cubicBezTo>
                  <a:pt x="2738" y="375"/>
                  <a:pt x="2738" y="375"/>
                  <a:pt x="2738" y="375"/>
                </a:cubicBezTo>
                <a:cubicBezTo>
                  <a:pt x="2738" y="374"/>
                  <a:pt x="2739" y="374"/>
                  <a:pt x="2739" y="374"/>
                </a:cubicBezTo>
                <a:cubicBezTo>
                  <a:pt x="2740" y="377"/>
                  <a:pt x="2741" y="378"/>
                  <a:pt x="2746" y="378"/>
                </a:cubicBezTo>
                <a:close/>
                <a:moveTo>
                  <a:pt x="2750" y="287"/>
                </a:moveTo>
                <a:cubicBezTo>
                  <a:pt x="2750" y="289"/>
                  <a:pt x="2753" y="291"/>
                  <a:pt x="2749" y="292"/>
                </a:cubicBezTo>
                <a:cubicBezTo>
                  <a:pt x="2738" y="294"/>
                  <a:pt x="2730" y="298"/>
                  <a:pt x="2720" y="301"/>
                </a:cubicBezTo>
                <a:cubicBezTo>
                  <a:pt x="2719" y="296"/>
                  <a:pt x="2719" y="296"/>
                  <a:pt x="2719" y="296"/>
                </a:cubicBezTo>
                <a:cubicBezTo>
                  <a:pt x="2720" y="296"/>
                  <a:pt x="2721" y="295"/>
                  <a:pt x="2723" y="295"/>
                </a:cubicBezTo>
                <a:cubicBezTo>
                  <a:pt x="2720" y="291"/>
                  <a:pt x="2736" y="287"/>
                  <a:pt x="2750" y="287"/>
                </a:cubicBezTo>
                <a:close/>
                <a:moveTo>
                  <a:pt x="2697" y="234"/>
                </a:moveTo>
                <a:cubicBezTo>
                  <a:pt x="2690" y="236"/>
                  <a:pt x="2683" y="237"/>
                  <a:pt x="2676" y="237"/>
                </a:cubicBezTo>
                <a:cubicBezTo>
                  <a:pt x="2682" y="236"/>
                  <a:pt x="2691" y="235"/>
                  <a:pt x="2697" y="233"/>
                </a:cubicBezTo>
                <a:lnTo>
                  <a:pt x="2697" y="234"/>
                </a:lnTo>
                <a:close/>
                <a:moveTo>
                  <a:pt x="2696" y="231"/>
                </a:moveTo>
                <a:cubicBezTo>
                  <a:pt x="2697" y="233"/>
                  <a:pt x="2697" y="233"/>
                  <a:pt x="2697" y="233"/>
                </a:cubicBezTo>
                <a:cubicBezTo>
                  <a:pt x="2692" y="234"/>
                  <a:pt x="2685" y="235"/>
                  <a:pt x="2683" y="235"/>
                </a:cubicBezTo>
                <a:cubicBezTo>
                  <a:pt x="2685" y="233"/>
                  <a:pt x="2691" y="233"/>
                  <a:pt x="2695" y="232"/>
                </a:cubicBezTo>
                <a:cubicBezTo>
                  <a:pt x="2687" y="232"/>
                  <a:pt x="2680" y="234"/>
                  <a:pt x="2676" y="234"/>
                </a:cubicBezTo>
                <a:cubicBezTo>
                  <a:pt x="2680" y="232"/>
                  <a:pt x="2688" y="231"/>
                  <a:pt x="2696" y="231"/>
                </a:cubicBezTo>
                <a:close/>
                <a:moveTo>
                  <a:pt x="2583" y="346"/>
                </a:moveTo>
                <a:cubicBezTo>
                  <a:pt x="2582" y="346"/>
                  <a:pt x="2581" y="346"/>
                  <a:pt x="2579" y="345"/>
                </a:cubicBezTo>
                <a:cubicBezTo>
                  <a:pt x="2583" y="344"/>
                  <a:pt x="2580" y="344"/>
                  <a:pt x="2579" y="343"/>
                </a:cubicBezTo>
                <a:cubicBezTo>
                  <a:pt x="2580" y="342"/>
                  <a:pt x="2582" y="342"/>
                  <a:pt x="2583" y="341"/>
                </a:cubicBezTo>
                <a:lnTo>
                  <a:pt x="2583" y="346"/>
                </a:lnTo>
                <a:close/>
                <a:moveTo>
                  <a:pt x="2455" y="308"/>
                </a:moveTo>
                <a:cubicBezTo>
                  <a:pt x="2458" y="308"/>
                  <a:pt x="2461" y="307"/>
                  <a:pt x="2459" y="309"/>
                </a:cubicBezTo>
                <a:cubicBezTo>
                  <a:pt x="2474" y="309"/>
                  <a:pt x="2497" y="304"/>
                  <a:pt x="2510" y="302"/>
                </a:cubicBezTo>
                <a:cubicBezTo>
                  <a:pt x="2512" y="300"/>
                  <a:pt x="2516" y="300"/>
                  <a:pt x="2520" y="299"/>
                </a:cubicBezTo>
                <a:cubicBezTo>
                  <a:pt x="2518" y="298"/>
                  <a:pt x="2515" y="300"/>
                  <a:pt x="2515" y="299"/>
                </a:cubicBezTo>
                <a:cubicBezTo>
                  <a:pt x="2517" y="298"/>
                  <a:pt x="2521" y="295"/>
                  <a:pt x="2517" y="295"/>
                </a:cubicBezTo>
                <a:cubicBezTo>
                  <a:pt x="2510" y="298"/>
                  <a:pt x="2503" y="297"/>
                  <a:pt x="2496" y="299"/>
                </a:cubicBezTo>
                <a:cubicBezTo>
                  <a:pt x="2496" y="298"/>
                  <a:pt x="2499" y="298"/>
                  <a:pt x="2499" y="297"/>
                </a:cubicBezTo>
                <a:cubicBezTo>
                  <a:pt x="2494" y="297"/>
                  <a:pt x="2493" y="299"/>
                  <a:pt x="2489" y="300"/>
                </a:cubicBezTo>
                <a:cubicBezTo>
                  <a:pt x="2489" y="299"/>
                  <a:pt x="2491" y="298"/>
                  <a:pt x="2490" y="298"/>
                </a:cubicBezTo>
                <a:cubicBezTo>
                  <a:pt x="2484" y="301"/>
                  <a:pt x="2479" y="301"/>
                  <a:pt x="2473" y="303"/>
                </a:cubicBezTo>
                <a:cubicBezTo>
                  <a:pt x="2473" y="302"/>
                  <a:pt x="2474" y="302"/>
                  <a:pt x="2475" y="301"/>
                </a:cubicBezTo>
                <a:cubicBezTo>
                  <a:pt x="2470" y="302"/>
                  <a:pt x="2465" y="304"/>
                  <a:pt x="2460" y="305"/>
                </a:cubicBezTo>
                <a:cubicBezTo>
                  <a:pt x="2462" y="305"/>
                  <a:pt x="2464" y="304"/>
                  <a:pt x="2464" y="305"/>
                </a:cubicBezTo>
                <a:cubicBezTo>
                  <a:pt x="2461" y="306"/>
                  <a:pt x="2458" y="307"/>
                  <a:pt x="2455" y="307"/>
                </a:cubicBezTo>
                <a:cubicBezTo>
                  <a:pt x="2458" y="290"/>
                  <a:pt x="2458" y="290"/>
                  <a:pt x="2458" y="290"/>
                </a:cubicBezTo>
                <a:cubicBezTo>
                  <a:pt x="2458" y="290"/>
                  <a:pt x="2458" y="290"/>
                  <a:pt x="2458" y="290"/>
                </a:cubicBezTo>
                <a:cubicBezTo>
                  <a:pt x="2480" y="290"/>
                  <a:pt x="2505" y="285"/>
                  <a:pt x="2527" y="281"/>
                </a:cubicBezTo>
                <a:cubicBezTo>
                  <a:pt x="2526" y="277"/>
                  <a:pt x="2507" y="284"/>
                  <a:pt x="2503" y="281"/>
                </a:cubicBezTo>
                <a:cubicBezTo>
                  <a:pt x="2505" y="281"/>
                  <a:pt x="2508" y="281"/>
                  <a:pt x="2511" y="280"/>
                </a:cubicBezTo>
                <a:cubicBezTo>
                  <a:pt x="2523" y="279"/>
                  <a:pt x="2502" y="281"/>
                  <a:pt x="2504" y="280"/>
                </a:cubicBezTo>
                <a:cubicBezTo>
                  <a:pt x="2516" y="278"/>
                  <a:pt x="2524" y="277"/>
                  <a:pt x="2535" y="275"/>
                </a:cubicBezTo>
                <a:cubicBezTo>
                  <a:pt x="2520" y="277"/>
                  <a:pt x="2527" y="274"/>
                  <a:pt x="2536" y="272"/>
                </a:cubicBezTo>
                <a:cubicBezTo>
                  <a:pt x="2535" y="273"/>
                  <a:pt x="2535" y="274"/>
                  <a:pt x="2534" y="274"/>
                </a:cubicBezTo>
                <a:cubicBezTo>
                  <a:pt x="2539" y="273"/>
                  <a:pt x="2540" y="275"/>
                  <a:pt x="2541" y="276"/>
                </a:cubicBezTo>
                <a:cubicBezTo>
                  <a:pt x="2539" y="277"/>
                  <a:pt x="2536" y="277"/>
                  <a:pt x="2535" y="278"/>
                </a:cubicBezTo>
                <a:cubicBezTo>
                  <a:pt x="2540" y="278"/>
                  <a:pt x="2543" y="276"/>
                  <a:pt x="2547" y="276"/>
                </a:cubicBezTo>
                <a:cubicBezTo>
                  <a:pt x="2548" y="275"/>
                  <a:pt x="2555" y="273"/>
                  <a:pt x="2556" y="271"/>
                </a:cubicBezTo>
                <a:cubicBezTo>
                  <a:pt x="2552" y="271"/>
                  <a:pt x="2548" y="273"/>
                  <a:pt x="2547" y="272"/>
                </a:cubicBezTo>
                <a:cubicBezTo>
                  <a:pt x="2550" y="271"/>
                  <a:pt x="2550" y="271"/>
                  <a:pt x="2549" y="270"/>
                </a:cubicBezTo>
                <a:cubicBezTo>
                  <a:pt x="2551" y="269"/>
                  <a:pt x="2559" y="269"/>
                  <a:pt x="2557" y="269"/>
                </a:cubicBezTo>
                <a:cubicBezTo>
                  <a:pt x="2554" y="268"/>
                  <a:pt x="2551" y="270"/>
                  <a:pt x="2550" y="269"/>
                </a:cubicBezTo>
                <a:cubicBezTo>
                  <a:pt x="2554" y="267"/>
                  <a:pt x="2559" y="268"/>
                  <a:pt x="2560" y="266"/>
                </a:cubicBezTo>
                <a:cubicBezTo>
                  <a:pt x="2562" y="266"/>
                  <a:pt x="2560" y="267"/>
                  <a:pt x="2564" y="267"/>
                </a:cubicBezTo>
                <a:cubicBezTo>
                  <a:pt x="2568" y="266"/>
                  <a:pt x="2570" y="264"/>
                  <a:pt x="2576" y="264"/>
                </a:cubicBezTo>
                <a:cubicBezTo>
                  <a:pt x="2573" y="265"/>
                  <a:pt x="2577" y="265"/>
                  <a:pt x="2579" y="264"/>
                </a:cubicBezTo>
                <a:cubicBezTo>
                  <a:pt x="2582" y="325"/>
                  <a:pt x="2582" y="325"/>
                  <a:pt x="2582" y="325"/>
                </a:cubicBezTo>
                <a:cubicBezTo>
                  <a:pt x="2582" y="325"/>
                  <a:pt x="2581" y="325"/>
                  <a:pt x="2581" y="325"/>
                </a:cubicBezTo>
                <a:cubicBezTo>
                  <a:pt x="2581" y="326"/>
                  <a:pt x="2581" y="326"/>
                  <a:pt x="2582" y="326"/>
                </a:cubicBezTo>
                <a:cubicBezTo>
                  <a:pt x="2582" y="336"/>
                  <a:pt x="2582" y="336"/>
                  <a:pt x="2582" y="336"/>
                </a:cubicBezTo>
                <a:cubicBezTo>
                  <a:pt x="2580" y="337"/>
                  <a:pt x="2582" y="338"/>
                  <a:pt x="2577" y="339"/>
                </a:cubicBezTo>
                <a:cubicBezTo>
                  <a:pt x="2579" y="342"/>
                  <a:pt x="2570" y="348"/>
                  <a:pt x="2573" y="350"/>
                </a:cubicBezTo>
                <a:cubicBezTo>
                  <a:pt x="2570" y="350"/>
                  <a:pt x="2572" y="348"/>
                  <a:pt x="2567" y="349"/>
                </a:cubicBezTo>
                <a:cubicBezTo>
                  <a:pt x="2562" y="352"/>
                  <a:pt x="2552" y="349"/>
                  <a:pt x="2547" y="352"/>
                </a:cubicBezTo>
                <a:cubicBezTo>
                  <a:pt x="2535" y="351"/>
                  <a:pt x="2514" y="358"/>
                  <a:pt x="2510" y="363"/>
                </a:cubicBezTo>
                <a:cubicBezTo>
                  <a:pt x="2500" y="362"/>
                  <a:pt x="2491" y="366"/>
                  <a:pt x="2481" y="366"/>
                </a:cubicBezTo>
                <a:cubicBezTo>
                  <a:pt x="2481" y="368"/>
                  <a:pt x="2477" y="368"/>
                  <a:pt x="2477" y="370"/>
                </a:cubicBezTo>
                <a:cubicBezTo>
                  <a:pt x="2472" y="371"/>
                  <a:pt x="2457" y="373"/>
                  <a:pt x="2461" y="374"/>
                </a:cubicBezTo>
                <a:cubicBezTo>
                  <a:pt x="2456" y="375"/>
                  <a:pt x="2451" y="376"/>
                  <a:pt x="2446" y="376"/>
                </a:cubicBezTo>
                <a:cubicBezTo>
                  <a:pt x="2447" y="368"/>
                  <a:pt x="2447" y="368"/>
                  <a:pt x="2447" y="368"/>
                </a:cubicBezTo>
                <a:cubicBezTo>
                  <a:pt x="2458" y="365"/>
                  <a:pt x="2471" y="369"/>
                  <a:pt x="2482" y="364"/>
                </a:cubicBezTo>
                <a:cubicBezTo>
                  <a:pt x="2481" y="363"/>
                  <a:pt x="2475" y="364"/>
                  <a:pt x="2476" y="363"/>
                </a:cubicBezTo>
                <a:cubicBezTo>
                  <a:pt x="2482" y="361"/>
                  <a:pt x="2493" y="361"/>
                  <a:pt x="2497" y="357"/>
                </a:cubicBezTo>
                <a:cubicBezTo>
                  <a:pt x="2496" y="356"/>
                  <a:pt x="2494" y="357"/>
                  <a:pt x="2495" y="356"/>
                </a:cubicBezTo>
                <a:cubicBezTo>
                  <a:pt x="2489" y="356"/>
                  <a:pt x="2487" y="358"/>
                  <a:pt x="2485" y="357"/>
                </a:cubicBezTo>
                <a:cubicBezTo>
                  <a:pt x="2492" y="354"/>
                  <a:pt x="2491" y="353"/>
                  <a:pt x="2487" y="352"/>
                </a:cubicBezTo>
                <a:cubicBezTo>
                  <a:pt x="2489" y="352"/>
                  <a:pt x="2491" y="352"/>
                  <a:pt x="2493" y="352"/>
                </a:cubicBezTo>
                <a:cubicBezTo>
                  <a:pt x="2497" y="349"/>
                  <a:pt x="2494" y="349"/>
                  <a:pt x="2491" y="348"/>
                </a:cubicBezTo>
                <a:cubicBezTo>
                  <a:pt x="2494" y="346"/>
                  <a:pt x="2496" y="343"/>
                  <a:pt x="2496" y="342"/>
                </a:cubicBezTo>
                <a:cubicBezTo>
                  <a:pt x="2491" y="342"/>
                  <a:pt x="2486" y="342"/>
                  <a:pt x="2485" y="341"/>
                </a:cubicBezTo>
                <a:cubicBezTo>
                  <a:pt x="2487" y="340"/>
                  <a:pt x="2492" y="341"/>
                  <a:pt x="2494" y="340"/>
                </a:cubicBezTo>
                <a:cubicBezTo>
                  <a:pt x="2493" y="340"/>
                  <a:pt x="2490" y="340"/>
                  <a:pt x="2492" y="339"/>
                </a:cubicBezTo>
                <a:cubicBezTo>
                  <a:pt x="2502" y="339"/>
                  <a:pt x="2506" y="335"/>
                  <a:pt x="2513" y="334"/>
                </a:cubicBezTo>
                <a:cubicBezTo>
                  <a:pt x="2507" y="333"/>
                  <a:pt x="2499" y="335"/>
                  <a:pt x="2495" y="334"/>
                </a:cubicBezTo>
                <a:cubicBezTo>
                  <a:pt x="2499" y="332"/>
                  <a:pt x="2508" y="331"/>
                  <a:pt x="2513" y="329"/>
                </a:cubicBezTo>
                <a:cubicBezTo>
                  <a:pt x="2508" y="329"/>
                  <a:pt x="2505" y="330"/>
                  <a:pt x="2500" y="330"/>
                </a:cubicBezTo>
                <a:cubicBezTo>
                  <a:pt x="2499" y="332"/>
                  <a:pt x="2493" y="331"/>
                  <a:pt x="2495" y="333"/>
                </a:cubicBezTo>
                <a:cubicBezTo>
                  <a:pt x="2492" y="333"/>
                  <a:pt x="2489" y="333"/>
                  <a:pt x="2487" y="334"/>
                </a:cubicBezTo>
                <a:cubicBezTo>
                  <a:pt x="2493" y="335"/>
                  <a:pt x="2478" y="338"/>
                  <a:pt x="2479" y="338"/>
                </a:cubicBezTo>
                <a:cubicBezTo>
                  <a:pt x="2481" y="339"/>
                  <a:pt x="2484" y="337"/>
                  <a:pt x="2484" y="338"/>
                </a:cubicBezTo>
                <a:cubicBezTo>
                  <a:pt x="2479" y="339"/>
                  <a:pt x="2478" y="341"/>
                  <a:pt x="2479" y="343"/>
                </a:cubicBezTo>
                <a:cubicBezTo>
                  <a:pt x="2473" y="344"/>
                  <a:pt x="2473" y="346"/>
                  <a:pt x="2467" y="347"/>
                </a:cubicBezTo>
                <a:cubicBezTo>
                  <a:pt x="2471" y="347"/>
                  <a:pt x="2479" y="345"/>
                  <a:pt x="2482" y="347"/>
                </a:cubicBezTo>
                <a:cubicBezTo>
                  <a:pt x="2478" y="348"/>
                  <a:pt x="2473" y="348"/>
                  <a:pt x="2472" y="350"/>
                </a:cubicBezTo>
                <a:cubicBezTo>
                  <a:pt x="2475" y="351"/>
                  <a:pt x="2477" y="349"/>
                  <a:pt x="2477" y="351"/>
                </a:cubicBezTo>
                <a:cubicBezTo>
                  <a:pt x="2470" y="352"/>
                  <a:pt x="2471" y="353"/>
                  <a:pt x="2466" y="356"/>
                </a:cubicBezTo>
                <a:cubicBezTo>
                  <a:pt x="2461" y="356"/>
                  <a:pt x="2456" y="356"/>
                  <a:pt x="2452" y="357"/>
                </a:cubicBezTo>
                <a:cubicBezTo>
                  <a:pt x="2452" y="358"/>
                  <a:pt x="2450" y="359"/>
                  <a:pt x="2448" y="360"/>
                </a:cubicBezTo>
                <a:cubicBezTo>
                  <a:pt x="2449" y="351"/>
                  <a:pt x="2449" y="351"/>
                  <a:pt x="2449" y="351"/>
                </a:cubicBezTo>
                <a:cubicBezTo>
                  <a:pt x="2450" y="351"/>
                  <a:pt x="2452" y="351"/>
                  <a:pt x="2453" y="350"/>
                </a:cubicBezTo>
                <a:cubicBezTo>
                  <a:pt x="2451" y="349"/>
                  <a:pt x="2459" y="348"/>
                  <a:pt x="2457" y="347"/>
                </a:cubicBezTo>
                <a:cubicBezTo>
                  <a:pt x="2455" y="347"/>
                  <a:pt x="2452" y="347"/>
                  <a:pt x="2450" y="347"/>
                </a:cubicBezTo>
                <a:lnTo>
                  <a:pt x="2455" y="308"/>
                </a:lnTo>
                <a:close/>
                <a:moveTo>
                  <a:pt x="2447" y="365"/>
                </a:moveTo>
                <a:cubicBezTo>
                  <a:pt x="2447" y="364"/>
                  <a:pt x="2447" y="364"/>
                  <a:pt x="2447" y="364"/>
                </a:cubicBezTo>
                <a:cubicBezTo>
                  <a:pt x="2449" y="364"/>
                  <a:pt x="2450" y="364"/>
                  <a:pt x="2452" y="364"/>
                </a:cubicBezTo>
                <a:cubicBezTo>
                  <a:pt x="2450" y="365"/>
                  <a:pt x="2449" y="365"/>
                  <a:pt x="2447" y="365"/>
                </a:cubicBezTo>
                <a:close/>
                <a:moveTo>
                  <a:pt x="2319" y="316"/>
                </a:moveTo>
                <a:cubicBezTo>
                  <a:pt x="2323" y="315"/>
                  <a:pt x="2328" y="314"/>
                  <a:pt x="2330" y="313"/>
                </a:cubicBezTo>
                <a:cubicBezTo>
                  <a:pt x="2334" y="313"/>
                  <a:pt x="2333" y="314"/>
                  <a:pt x="2336" y="313"/>
                </a:cubicBezTo>
                <a:cubicBezTo>
                  <a:pt x="2336" y="311"/>
                  <a:pt x="2341" y="311"/>
                  <a:pt x="2345" y="311"/>
                </a:cubicBezTo>
                <a:cubicBezTo>
                  <a:pt x="2350" y="309"/>
                  <a:pt x="2353" y="306"/>
                  <a:pt x="2361" y="307"/>
                </a:cubicBezTo>
                <a:cubicBezTo>
                  <a:pt x="2368" y="304"/>
                  <a:pt x="2375" y="303"/>
                  <a:pt x="2383" y="303"/>
                </a:cubicBezTo>
                <a:cubicBezTo>
                  <a:pt x="2386" y="301"/>
                  <a:pt x="2392" y="301"/>
                  <a:pt x="2397" y="299"/>
                </a:cubicBezTo>
                <a:cubicBezTo>
                  <a:pt x="2399" y="300"/>
                  <a:pt x="2402" y="300"/>
                  <a:pt x="2397" y="301"/>
                </a:cubicBezTo>
                <a:cubicBezTo>
                  <a:pt x="2400" y="302"/>
                  <a:pt x="2404" y="300"/>
                  <a:pt x="2407" y="299"/>
                </a:cubicBezTo>
                <a:cubicBezTo>
                  <a:pt x="2421" y="299"/>
                  <a:pt x="2436" y="294"/>
                  <a:pt x="2451" y="292"/>
                </a:cubicBezTo>
                <a:cubicBezTo>
                  <a:pt x="2442" y="347"/>
                  <a:pt x="2442" y="347"/>
                  <a:pt x="2442" y="347"/>
                </a:cubicBezTo>
                <a:cubicBezTo>
                  <a:pt x="2442" y="347"/>
                  <a:pt x="2441" y="347"/>
                  <a:pt x="2441" y="347"/>
                </a:cubicBezTo>
                <a:cubicBezTo>
                  <a:pt x="2438" y="349"/>
                  <a:pt x="2437" y="349"/>
                  <a:pt x="2437" y="350"/>
                </a:cubicBezTo>
                <a:cubicBezTo>
                  <a:pt x="2432" y="351"/>
                  <a:pt x="2431" y="351"/>
                  <a:pt x="2429" y="353"/>
                </a:cubicBezTo>
                <a:cubicBezTo>
                  <a:pt x="2425" y="352"/>
                  <a:pt x="2423" y="353"/>
                  <a:pt x="2420" y="352"/>
                </a:cubicBezTo>
                <a:cubicBezTo>
                  <a:pt x="2416" y="353"/>
                  <a:pt x="2417" y="354"/>
                  <a:pt x="2416" y="355"/>
                </a:cubicBezTo>
                <a:cubicBezTo>
                  <a:pt x="2413" y="355"/>
                  <a:pt x="2410" y="355"/>
                  <a:pt x="2409" y="356"/>
                </a:cubicBezTo>
                <a:cubicBezTo>
                  <a:pt x="2411" y="357"/>
                  <a:pt x="2415" y="357"/>
                  <a:pt x="2416" y="358"/>
                </a:cubicBezTo>
                <a:cubicBezTo>
                  <a:pt x="2404" y="359"/>
                  <a:pt x="2397" y="364"/>
                  <a:pt x="2391" y="365"/>
                </a:cubicBezTo>
                <a:cubicBezTo>
                  <a:pt x="2395" y="364"/>
                  <a:pt x="2396" y="365"/>
                  <a:pt x="2393" y="366"/>
                </a:cubicBezTo>
                <a:cubicBezTo>
                  <a:pt x="2411" y="363"/>
                  <a:pt x="2436" y="361"/>
                  <a:pt x="2441" y="353"/>
                </a:cubicBezTo>
                <a:cubicBezTo>
                  <a:pt x="2440" y="362"/>
                  <a:pt x="2440" y="362"/>
                  <a:pt x="2440" y="362"/>
                </a:cubicBezTo>
                <a:cubicBezTo>
                  <a:pt x="2438" y="363"/>
                  <a:pt x="2436" y="363"/>
                  <a:pt x="2434" y="364"/>
                </a:cubicBezTo>
                <a:cubicBezTo>
                  <a:pt x="2436" y="364"/>
                  <a:pt x="2438" y="364"/>
                  <a:pt x="2440" y="364"/>
                </a:cubicBezTo>
                <a:cubicBezTo>
                  <a:pt x="2439" y="367"/>
                  <a:pt x="2439" y="367"/>
                  <a:pt x="2439" y="367"/>
                </a:cubicBezTo>
                <a:cubicBezTo>
                  <a:pt x="2433" y="367"/>
                  <a:pt x="2426" y="368"/>
                  <a:pt x="2420" y="371"/>
                </a:cubicBezTo>
                <a:cubicBezTo>
                  <a:pt x="2426" y="371"/>
                  <a:pt x="2427" y="370"/>
                  <a:pt x="2429" y="371"/>
                </a:cubicBezTo>
                <a:cubicBezTo>
                  <a:pt x="2431" y="369"/>
                  <a:pt x="2435" y="368"/>
                  <a:pt x="2439" y="368"/>
                </a:cubicBezTo>
                <a:cubicBezTo>
                  <a:pt x="2438" y="377"/>
                  <a:pt x="2438" y="377"/>
                  <a:pt x="2438" y="377"/>
                </a:cubicBezTo>
                <a:cubicBezTo>
                  <a:pt x="2436" y="378"/>
                  <a:pt x="2435" y="379"/>
                  <a:pt x="2433" y="380"/>
                </a:cubicBezTo>
                <a:cubicBezTo>
                  <a:pt x="2423" y="382"/>
                  <a:pt x="2416" y="379"/>
                  <a:pt x="2405" y="381"/>
                </a:cubicBezTo>
                <a:cubicBezTo>
                  <a:pt x="2408" y="382"/>
                  <a:pt x="2402" y="383"/>
                  <a:pt x="2402" y="384"/>
                </a:cubicBezTo>
                <a:cubicBezTo>
                  <a:pt x="2413" y="384"/>
                  <a:pt x="2420" y="386"/>
                  <a:pt x="2410" y="391"/>
                </a:cubicBezTo>
                <a:cubicBezTo>
                  <a:pt x="2411" y="392"/>
                  <a:pt x="2415" y="391"/>
                  <a:pt x="2416" y="392"/>
                </a:cubicBezTo>
                <a:cubicBezTo>
                  <a:pt x="2407" y="395"/>
                  <a:pt x="2415" y="397"/>
                  <a:pt x="2406" y="400"/>
                </a:cubicBezTo>
                <a:cubicBezTo>
                  <a:pt x="2404" y="400"/>
                  <a:pt x="2408" y="398"/>
                  <a:pt x="2406" y="398"/>
                </a:cubicBezTo>
                <a:cubicBezTo>
                  <a:pt x="2397" y="401"/>
                  <a:pt x="2392" y="407"/>
                  <a:pt x="2383" y="409"/>
                </a:cubicBezTo>
                <a:cubicBezTo>
                  <a:pt x="2375" y="411"/>
                  <a:pt x="2366" y="410"/>
                  <a:pt x="2362" y="409"/>
                </a:cubicBezTo>
                <a:cubicBezTo>
                  <a:pt x="2354" y="411"/>
                  <a:pt x="2346" y="410"/>
                  <a:pt x="2341" y="409"/>
                </a:cubicBezTo>
                <a:cubicBezTo>
                  <a:pt x="2338" y="410"/>
                  <a:pt x="2333" y="410"/>
                  <a:pt x="2329" y="411"/>
                </a:cubicBezTo>
                <a:cubicBezTo>
                  <a:pt x="2326" y="411"/>
                  <a:pt x="2328" y="409"/>
                  <a:pt x="2324" y="409"/>
                </a:cubicBezTo>
                <a:cubicBezTo>
                  <a:pt x="2317" y="412"/>
                  <a:pt x="2307" y="412"/>
                  <a:pt x="2301" y="415"/>
                </a:cubicBezTo>
                <a:cubicBezTo>
                  <a:pt x="2305" y="414"/>
                  <a:pt x="2303" y="416"/>
                  <a:pt x="2300" y="416"/>
                </a:cubicBezTo>
                <a:cubicBezTo>
                  <a:pt x="2297" y="417"/>
                  <a:pt x="2303" y="416"/>
                  <a:pt x="2302" y="418"/>
                </a:cubicBezTo>
                <a:cubicBezTo>
                  <a:pt x="2294" y="420"/>
                  <a:pt x="2289" y="424"/>
                  <a:pt x="2282" y="428"/>
                </a:cubicBezTo>
                <a:lnTo>
                  <a:pt x="2319" y="316"/>
                </a:lnTo>
                <a:close/>
                <a:moveTo>
                  <a:pt x="2376" y="446"/>
                </a:moveTo>
                <a:cubicBezTo>
                  <a:pt x="2353" y="449"/>
                  <a:pt x="2329" y="450"/>
                  <a:pt x="2310" y="455"/>
                </a:cubicBezTo>
                <a:cubicBezTo>
                  <a:pt x="2295" y="456"/>
                  <a:pt x="2287" y="461"/>
                  <a:pt x="2271" y="461"/>
                </a:cubicBezTo>
                <a:cubicBezTo>
                  <a:pt x="2274" y="450"/>
                  <a:pt x="2274" y="450"/>
                  <a:pt x="2274" y="450"/>
                </a:cubicBezTo>
                <a:cubicBezTo>
                  <a:pt x="2284" y="449"/>
                  <a:pt x="2292" y="450"/>
                  <a:pt x="2300" y="449"/>
                </a:cubicBezTo>
                <a:cubicBezTo>
                  <a:pt x="2309" y="447"/>
                  <a:pt x="2314" y="443"/>
                  <a:pt x="2324" y="443"/>
                </a:cubicBezTo>
                <a:cubicBezTo>
                  <a:pt x="2330" y="440"/>
                  <a:pt x="2339" y="438"/>
                  <a:pt x="2348" y="437"/>
                </a:cubicBezTo>
                <a:cubicBezTo>
                  <a:pt x="2360" y="425"/>
                  <a:pt x="2395" y="421"/>
                  <a:pt x="2419" y="415"/>
                </a:cubicBezTo>
                <a:cubicBezTo>
                  <a:pt x="2422" y="413"/>
                  <a:pt x="2423" y="412"/>
                  <a:pt x="2423" y="410"/>
                </a:cubicBezTo>
                <a:cubicBezTo>
                  <a:pt x="2426" y="409"/>
                  <a:pt x="2430" y="408"/>
                  <a:pt x="2433" y="407"/>
                </a:cubicBezTo>
                <a:cubicBezTo>
                  <a:pt x="2428" y="443"/>
                  <a:pt x="2428" y="443"/>
                  <a:pt x="2428" y="443"/>
                </a:cubicBezTo>
                <a:cubicBezTo>
                  <a:pt x="2420" y="445"/>
                  <a:pt x="2412" y="446"/>
                  <a:pt x="2408" y="444"/>
                </a:cubicBezTo>
                <a:cubicBezTo>
                  <a:pt x="2400" y="445"/>
                  <a:pt x="2392" y="445"/>
                  <a:pt x="2381" y="448"/>
                </a:cubicBezTo>
                <a:cubicBezTo>
                  <a:pt x="2378" y="448"/>
                  <a:pt x="2380" y="446"/>
                  <a:pt x="2376" y="446"/>
                </a:cubicBezTo>
                <a:close/>
                <a:moveTo>
                  <a:pt x="2426" y="456"/>
                </a:moveTo>
                <a:cubicBezTo>
                  <a:pt x="2424" y="469"/>
                  <a:pt x="2424" y="469"/>
                  <a:pt x="2424" y="469"/>
                </a:cubicBezTo>
                <a:cubicBezTo>
                  <a:pt x="2416" y="469"/>
                  <a:pt x="2411" y="468"/>
                  <a:pt x="2410" y="465"/>
                </a:cubicBezTo>
                <a:cubicBezTo>
                  <a:pt x="2406" y="466"/>
                  <a:pt x="2404" y="463"/>
                  <a:pt x="2407" y="461"/>
                </a:cubicBezTo>
                <a:cubicBezTo>
                  <a:pt x="2413" y="459"/>
                  <a:pt x="2420" y="458"/>
                  <a:pt x="2426" y="456"/>
                </a:cubicBezTo>
                <a:close/>
                <a:moveTo>
                  <a:pt x="2459" y="729"/>
                </a:moveTo>
                <a:cubicBezTo>
                  <a:pt x="2455" y="735"/>
                  <a:pt x="2450" y="739"/>
                  <a:pt x="2437" y="743"/>
                </a:cubicBezTo>
                <a:cubicBezTo>
                  <a:pt x="2436" y="744"/>
                  <a:pt x="2442" y="744"/>
                  <a:pt x="2436" y="745"/>
                </a:cubicBezTo>
                <a:cubicBezTo>
                  <a:pt x="2435" y="747"/>
                  <a:pt x="2441" y="744"/>
                  <a:pt x="2443" y="744"/>
                </a:cubicBezTo>
                <a:cubicBezTo>
                  <a:pt x="2442" y="747"/>
                  <a:pt x="2438" y="748"/>
                  <a:pt x="2434" y="750"/>
                </a:cubicBezTo>
                <a:cubicBezTo>
                  <a:pt x="2431" y="749"/>
                  <a:pt x="2429" y="749"/>
                  <a:pt x="2428" y="748"/>
                </a:cubicBezTo>
                <a:cubicBezTo>
                  <a:pt x="2423" y="749"/>
                  <a:pt x="2426" y="752"/>
                  <a:pt x="2425" y="753"/>
                </a:cubicBezTo>
                <a:cubicBezTo>
                  <a:pt x="2422" y="753"/>
                  <a:pt x="2421" y="754"/>
                  <a:pt x="2418" y="754"/>
                </a:cubicBezTo>
                <a:cubicBezTo>
                  <a:pt x="2419" y="752"/>
                  <a:pt x="2422" y="752"/>
                  <a:pt x="2423" y="750"/>
                </a:cubicBezTo>
                <a:cubicBezTo>
                  <a:pt x="2421" y="748"/>
                  <a:pt x="2413" y="749"/>
                  <a:pt x="2413" y="748"/>
                </a:cubicBezTo>
                <a:cubicBezTo>
                  <a:pt x="2410" y="749"/>
                  <a:pt x="2409" y="752"/>
                  <a:pt x="2406" y="753"/>
                </a:cubicBezTo>
                <a:cubicBezTo>
                  <a:pt x="2395" y="751"/>
                  <a:pt x="2412" y="742"/>
                  <a:pt x="2416" y="737"/>
                </a:cubicBezTo>
                <a:cubicBezTo>
                  <a:pt x="2420" y="731"/>
                  <a:pt x="2422" y="725"/>
                  <a:pt x="2439" y="722"/>
                </a:cubicBezTo>
                <a:cubicBezTo>
                  <a:pt x="2439" y="723"/>
                  <a:pt x="2445" y="722"/>
                  <a:pt x="2444" y="723"/>
                </a:cubicBezTo>
                <a:cubicBezTo>
                  <a:pt x="2446" y="723"/>
                  <a:pt x="2448" y="722"/>
                  <a:pt x="2449" y="720"/>
                </a:cubicBezTo>
                <a:cubicBezTo>
                  <a:pt x="2455" y="719"/>
                  <a:pt x="2455" y="724"/>
                  <a:pt x="2461" y="721"/>
                </a:cubicBezTo>
                <a:cubicBezTo>
                  <a:pt x="2463" y="722"/>
                  <a:pt x="2460" y="726"/>
                  <a:pt x="2461" y="727"/>
                </a:cubicBezTo>
                <a:cubicBezTo>
                  <a:pt x="2465" y="726"/>
                  <a:pt x="2471" y="724"/>
                  <a:pt x="2473" y="725"/>
                </a:cubicBezTo>
                <a:cubicBezTo>
                  <a:pt x="2470" y="727"/>
                  <a:pt x="2465" y="728"/>
                  <a:pt x="2459" y="729"/>
                </a:cubicBezTo>
                <a:close/>
                <a:moveTo>
                  <a:pt x="2567" y="473"/>
                </a:moveTo>
                <a:cubicBezTo>
                  <a:pt x="2567" y="472"/>
                  <a:pt x="2565" y="472"/>
                  <a:pt x="2567" y="470"/>
                </a:cubicBezTo>
                <a:cubicBezTo>
                  <a:pt x="2560" y="469"/>
                  <a:pt x="2539" y="472"/>
                  <a:pt x="2548" y="466"/>
                </a:cubicBezTo>
                <a:cubicBezTo>
                  <a:pt x="2534" y="464"/>
                  <a:pt x="2506" y="468"/>
                  <a:pt x="2500" y="478"/>
                </a:cubicBezTo>
                <a:cubicBezTo>
                  <a:pt x="2493" y="481"/>
                  <a:pt x="2486" y="483"/>
                  <a:pt x="2476" y="484"/>
                </a:cubicBezTo>
                <a:cubicBezTo>
                  <a:pt x="2475" y="477"/>
                  <a:pt x="2436" y="483"/>
                  <a:pt x="2449" y="471"/>
                </a:cubicBezTo>
                <a:cubicBezTo>
                  <a:pt x="2445" y="470"/>
                  <a:pt x="2439" y="469"/>
                  <a:pt x="2432" y="469"/>
                </a:cubicBezTo>
                <a:cubicBezTo>
                  <a:pt x="2435" y="452"/>
                  <a:pt x="2435" y="452"/>
                  <a:pt x="2435" y="452"/>
                </a:cubicBezTo>
                <a:cubicBezTo>
                  <a:pt x="2435" y="452"/>
                  <a:pt x="2435" y="452"/>
                  <a:pt x="2435" y="452"/>
                </a:cubicBezTo>
                <a:cubicBezTo>
                  <a:pt x="2435" y="452"/>
                  <a:pt x="2435" y="452"/>
                  <a:pt x="2435" y="452"/>
                </a:cubicBezTo>
                <a:cubicBezTo>
                  <a:pt x="2435" y="448"/>
                  <a:pt x="2435" y="448"/>
                  <a:pt x="2435" y="448"/>
                </a:cubicBezTo>
                <a:cubicBezTo>
                  <a:pt x="2439" y="446"/>
                  <a:pt x="2448" y="445"/>
                  <a:pt x="2446" y="444"/>
                </a:cubicBezTo>
                <a:cubicBezTo>
                  <a:pt x="2445" y="445"/>
                  <a:pt x="2443" y="445"/>
                  <a:pt x="2440" y="445"/>
                </a:cubicBezTo>
                <a:cubicBezTo>
                  <a:pt x="2438" y="444"/>
                  <a:pt x="2441" y="444"/>
                  <a:pt x="2442" y="442"/>
                </a:cubicBezTo>
                <a:cubicBezTo>
                  <a:pt x="2440" y="442"/>
                  <a:pt x="2438" y="442"/>
                  <a:pt x="2436" y="442"/>
                </a:cubicBezTo>
                <a:cubicBezTo>
                  <a:pt x="2441" y="406"/>
                  <a:pt x="2441" y="406"/>
                  <a:pt x="2441" y="406"/>
                </a:cubicBezTo>
                <a:cubicBezTo>
                  <a:pt x="2448" y="405"/>
                  <a:pt x="2454" y="406"/>
                  <a:pt x="2458" y="408"/>
                </a:cubicBezTo>
                <a:cubicBezTo>
                  <a:pt x="2471" y="404"/>
                  <a:pt x="2485" y="401"/>
                  <a:pt x="2498" y="398"/>
                </a:cubicBezTo>
                <a:cubicBezTo>
                  <a:pt x="2500" y="399"/>
                  <a:pt x="2507" y="399"/>
                  <a:pt x="2508" y="401"/>
                </a:cubicBezTo>
                <a:cubicBezTo>
                  <a:pt x="2505" y="409"/>
                  <a:pt x="2507" y="415"/>
                  <a:pt x="2526" y="415"/>
                </a:cubicBezTo>
                <a:cubicBezTo>
                  <a:pt x="2525" y="417"/>
                  <a:pt x="2527" y="419"/>
                  <a:pt x="2535" y="418"/>
                </a:cubicBezTo>
                <a:cubicBezTo>
                  <a:pt x="2534" y="420"/>
                  <a:pt x="2533" y="420"/>
                  <a:pt x="2533" y="421"/>
                </a:cubicBezTo>
                <a:cubicBezTo>
                  <a:pt x="2536" y="422"/>
                  <a:pt x="2538" y="421"/>
                  <a:pt x="2538" y="422"/>
                </a:cubicBezTo>
                <a:cubicBezTo>
                  <a:pt x="2534" y="428"/>
                  <a:pt x="2524" y="431"/>
                  <a:pt x="2515" y="435"/>
                </a:cubicBezTo>
                <a:cubicBezTo>
                  <a:pt x="2526" y="433"/>
                  <a:pt x="2533" y="429"/>
                  <a:pt x="2543" y="426"/>
                </a:cubicBezTo>
                <a:cubicBezTo>
                  <a:pt x="2543" y="425"/>
                  <a:pt x="2540" y="425"/>
                  <a:pt x="2539" y="424"/>
                </a:cubicBezTo>
                <a:cubicBezTo>
                  <a:pt x="2546" y="421"/>
                  <a:pt x="2558" y="416"/>
                  <a:pt x="2565" y="419"/>
                </a:cubicBezTo>
                <a:cubicBezTo>
                  <a:pt x="2565" y="420"/>
                  <a:pt x="2560" y="421"/>
                  <a:pt x="2563" y="422"/>
                </a:cubicBezTo>
                <a:cubicBezTo>
                  <a:pt x="2564" y="421"/>
                  <a:pt x="2567" y="421"/>
                  <a:pt x="2568" y="420"/>
                </a:cubicBezTo>
                <a:cubicBezTo>
                  <a:pt x="2569" y="415"/>
                  <a:pt x="2544" y="417"/>
                  <a:pt x="2552" y="411"/>
                </a:cubicBezTo>
                <a:cubicBezTo>
                  <a:pt x="2527" y="412"/>
                  <a:pt x="2542" y="401"/>
                  <a:pt x="2530" y="398"/>
                </a:cubicBezTo>
                <a:cubicBezTo>
                  <a:pt x="2532" y="396"/>
                  <a:pt x="2537" y="395"/>
                  <a:pt x="2535" y="393"/>
                </a:cubicBezTo>
                <a:cubicBezTo>
                  <a:pt x="2542" y="391"/>
                  <a:pt x="2551" y="389"/>
                  <a:pt x="2554" y="390"/>
                </a:cubicBezTo>
                <a:cubicBezTo>
                  <a:pt x="2556" y="391"/>
                  <a:pt x="2548" y="393"/>
                  <a:pt x="2552" y="394"/>
                </a:cubicBezTo>
                <a:cubicBezTo>
                  <a:pt x="2555" y="392"/>
                  <a:pt x="2558" y="392"/>
                  <a:pt x="2561" y="391"/>
                </a:cubicBezTo>
                <a:cubicBezTo>
                  <a:pt x="2562" y="394"/>
                  <a:pt x="2562" y="396"/>
                  <a:pt x="2564" y="398"/>
                </a:cubicBezTo>
                <a:cubicBezTo>
                  <a:pt x="2562" y="398"/>
                  <a:pt x="2562" y="397"/>
                  <a:pt x="2561" y="398"/>
                </a:cubicBezTo>
                <a:cubicBezTo>
                  <a:pt x="2563" y="399"/>
                  <a:pt x="2566" y="399"/>
                  <a:pt x="2564" y="401"/>
                </a:cubicBezTo>
                <a:cubicBezTo>
                  <a:pt x="2575" y="401"/>
                  <a:pt x="2581" y="404"/>
                  <a:pt x="2586" y="407"/>
                </a:cubicBezTo>
                <a:cubicBezTo>
                  <a:pt x="2586" y="414"/>
                  <a:pt x="2586" y="414"/>
                  <a:pt x="2586" y="414"/>
                </a:cubicBezTo>
                <a:cubicBezTo>
                  <a:pt x="2582" y="418"/>
                  <a:pt x="2584" y="421"/>
                  <a:pt x="2580" y="425"/>
                </a:cubicBezTo>
                <a:cubicBezTo>
                  <a:pt x="2582" y="426"/>
                  <a:pt x="2586" y="425"/>
                  <a:pt x="2586" y="426"/>
                </a:cubicBezTo>
                <a:cubicBezTo>
                  <a:pt x="2585" y="427"/>
                  <a:pt x="2581" y="427"/>
                  <a:pt x="2580" y="428"/>
                </a:cubicBezTo>
                <a:cubicBezTo>
                  <a:pt x="2582" y="429"/>
                  <a:pt x="2584" y="429"/>
                  <a:pt x="2586" y="429"/>
                </a:cubicBezTo>
                <a:cubicBezTo>
                  <a:pt x="2588" y="473"/>
                  <a:pt x="2588" y="473"/>
                  <a:pt x="2588" y="473"/>
                </a:cubicBezTo>
                <a:cubicBezTo>
                  <a:pt x="2583" y="473"/>
                  <a:pt x="2576" y="472"/>
                  <a:pt x="2567" y="473"/>
                </a:cubicBezTo>
                <a:close/>
                <a:moveTo>
                  <a:pt x="2586" y="264"/>
                </a:moveTo>
                <a:cubicBezTo>
                  <a:pt x="2591" y="262"/>
                  <a:pt x="2597" y="260"/>
                  <a:pt x="2602" y="261"/>
                </a:cubicBezTo>
                <a:cubicBezTo>
                  <a:pt x="2603" y="260"/>
                  <a:pt x="2605" y="259"/>
                  <a:pt x="2610" y="259"/>
                </a:cubicBezTo>
                <a:cubicBezTo>
                  <a:pt x="2611" y="258"/>
                  <a:pt x="2610" y="256"/>
                  <a:pt x="2613" y="256"/>
                </a:cubicBezTo>
                <a:cubicBezTo>
                  <a:pt x="2613" y="257"/>
                  <a:pt x="2617" y="258"/>
                  <a:pt x="2621" y="257"/>
                </a:cubicBezTo>
                <a:cubicBezTo>
                  <a:pt x="2623" y="255"/>
                  <a:pt x="2617" y="256"/>
                  <a:pt x="2617" y="255"/>
                </a:cubicBezTo>
                <a:cubicBezTo>
                  <a:pt x="2618" y="255"/>
                  <a:pt x="2627" y="255"/>
                  <a:pt x="2625" y="254"/>
                </a:cubicBezTo>
                <a:cubicBezTo>
                  <a:pt x="2624" y="254"/>
                  <a:pt x="2622" y="254"/>
                  <a:pt x="2622" y="254"/>
                </a:cubicBezTo>
                <a:cubicBezTo>
                  <a:pt x="2623" y="250"/>
                  <a:pt x="2641" y="252"/>
                  <a:pt x="2646" y="250"/>
                </a:cubicBezTo>
                <a:cubicBezTo>
                  <a:pt x="2640" y="250"/>
                  <a:pt x="2643" y="249"/>
                  <a:pt x="2641" y="248"/>
                </a:cubicBezTo>
                <a:cubicBezTo>
                  <a:pt x="2656" y="244"/>
                  <a:pt x="2677" y="241"/>
                  <a:pt x="2687" y="236"/>
                </a:cubicBezTo>
                <a:cubicBezTo>
                  <a:pt x="2691" y="236"/>
                  <a:pt x="2694" y="236"/>
                  <a:pt x="2697" y="236"/>
                </a:cubicBezTo>
                <a:cubicBezTo>
                  <a:pt x="2708" y="282"/>
                  <a:pt x="2708" y="282"/>
                  <a:pt x="2708" y="282"/>
                </a:cubicBezTo>
                <a:cubicBezTo>
                  <a:pt x="2705" y="286"/>
                  <a:pt x="2694" y="286"/>
                  <a:pt x="2688" y="287"/>
                </a:cubicBezTo>
                <a:cubicBezTo>
                  <a:pt x="2686" y="289"/>
                  <a:pt x="2692" y="287"/>
                  <a:pt x="2691" y="288"/>
                </a:cubicBezTo>
                <a:cubicBezTo>
                  <a:pt x="2683" y="290"/>
                  <a:pt x="2677" y="291"/>
                  <a:pt x="2676" y="294"/>
                </a:cubicBezTo>
                <a:cubicBezTo>
                  <a:pt x="2666" y="296"/>
                  <a:pt x="2660" y="298"/>
                  <a:pt x="2651" y="300"/>
                </a:cubicBezTo>
                <a:cubicBezTo>
                  <a:pt x="2655" y="300"/>
                  <a:pt x="2657" y="298"/>
                  <a:pt x="2660" y="299"/>
                </a:cubicBezTo>
                <a:cubicBezTo>
                  <a:pt x="2658" y="302"/>
                  <a:pt x="2650" y="302"/>
                  <a:pt x="2645" y="304"/>
                </a:cubicBezTo>
                <a:cubicBezTo>
                  <a:pt x="2642" y="304"/>
                  <a:pt x="2645" y="302"/>
                  <a:pt x="2643" y="302"/>
                </a:cubicBezTo>
                <a:cubicBezTo>
                  <a:pt x="2636" y="305"/>
                  <a:pt x="2630" y="305"/>
                  <a:pt x="2624" y="306"/>
                </a:cubicBezTo>
                <a:cubicBezTo>
                  <a:pt x="2626" y="306"/>
                  <a:pt x="2626" y="306"/>
                  <a:pt x="2625" y="307"/>
                </a:cubicBezTo>
                <a:cubicBezTo>
                  <a:pt x="2620" y="307"/>
                  <a:pt x="2617" y="310"/>
                  <a:pt x="2615" y="308"/>
                </a:cubicBezTo>
                <a:cubicBezTo>
                  <a:pt x="2613" y="310"/>
                  <a:pt x="2614" y="309"/>
                  <a:pt x="2613" y="310"/>
                </a:cubicBezTo>
                <a:cubicBezTo>
                  <a:pt x="2609" y="311"/>
                  <a:pt x="2606" y="311"/>
                  <a:pt x="2602" y="311"/>
                </a:cubicBezTo>
                <a:cubicBezTo>
                  <a:pt x="2599" y="312"/>
                  <a:pt x="2608" y="312"/>
                  <a:pt x="2599" y="313"/>
                </a:cubicBezTo>
                <a:cubicBezTo>
                  <a:pt x="2610" y="313"/>
                  <a:pt x="2608" y="313"/>
                  <a:pt x="2616" y="312"/>
                </a:cubicBezTo>
                <a:cubicBezTo>
                  <a:pt x="2615" y="314"/>
                  <a:pt x="2611" y="314"/>
                  <a:pt x="2605" y="315"/>
                </a:cubicBezTo>
                <a:cubicBezTo>
                  <a:pt x="2607" y="314"/>
                  <a:pt x="2600" y="315"/>
                  <a:pt x="2598" y="315"/>
                </a:cubicBezTo>
                <a:cubicBezTo>
                  <a:pt x="2597" y="316"/>
                  <a:pt x="2599" y="316"/>
                  <a:pt x="2596" y="317"/>
                </a:cubicBezTo>
                <a:cubicBezTo>
                  <a:pt x="2600" y="317"/>
                  <a:pt x="2605" y="315"/>
                  <a:pt x="2605" y="317"/>
                </a:cubicBezTo>
                <a:cubicBezTo>
                  <a:pt x="2601" y="318"/>
                  <a:pt x="2596" y="319"/>
                  <a:pt x="2592" y="320"/>
                </a:cubicBezTo>
                <a:cubicBezTo>
                  <a:pt x="2592" y="321"/>
                  <a:pt x="2595" y="321"/>
                  <a:pt x="2594" y="322"/>
                </a:cubicBezTo>
                <a:cubicBezTo>
                  <a:pt x="2592" y="322"/>
                  <a:pt x="2591" y="323"/>
                  <a:pt x="2589" y="323"/>
                </a:cubicBezTo>
                <a:lnTo>
                  <a:pt x="2586" y="264"/>
                </a:lnTo>
                <a:close/>
                <a:moveTo>
                  <a:pt x="2590" y="347"/>
                </a:moveTo>
                <a:cubicBezTo>
                  <a:pt x="2590" y="338"/>
                  <a:pt x="2590" y="338"/>
                  <a:pt x="2590" y="338"/>
                </a:cubicBezTo>
                <a:cubicBezTo>
                  <a:pt x="2595" y="337"/>
                  <a:pt x="2599" y="334"/>
                  <a:pt x="2599" y="333"/>
                </a:cubicBezTo>
                <a:cubicBezTo>
                  <a:pt x="2595" y="333"/>
                  <a:pt x="2593" y="334"/>
                  <a:pt x="2590" y="335"/>
                </a:cubicBezTo>
                <a:cubicBezTo>
                  <a:pt x="2589" y="327"/>
                  <a:pt x="2589" y="327"/>
                  <a:pt x="2589" y="327"/>
                </a:cubicBezTo>
                <a:cubicBezTo>
                  <a:pt x="2590" y="327"/>
                  <a:pt x="2590" y="327"/>
                  <a:pt x="2590" y="328"/>
                </a:cubicBezTo>
                <a:cubicBezTo>
                  <a:pt x="2599" y="327"/>
                  <a:pt x="2606" y="322"/>
                  <a:pt x="2616" y="322"/>
                </a:cubicBezTo>
                <a:cubicBezTo>
                  <a:pt x="2619" y="322"/>
                  <a:pt x="2619" y="320"/>
                  <a:pt x="2620" y="319"/>
                </a:cubicBezTo>
                <a:cubicBezTo>
                  <a:pt x="2622" y="320"/>
                  <a:pt x="2622" y="318"/>
                  <a:pt x="2626" y="318"/>
                </a:cubicBezTo>
                <a:cubicBezTo>
                  <a:pt x="2622" y="320"/>
                  <a:pt x="2624" y="321"/>
                  <a:pt x="2625" y="322"/>
                </a:cubicBezTo>
                <a:cubicBezTo>
                  <a:pt x="2620" y="323"/>
                  <a:pt x="2621" y="325"/>
                  <a:pt x="2624" y="325"/>
                </a:cubicBezTo>
                <a:cubicBezTo>
                  <a:pt x="2617" y="328"/>
                  <a:pt x="2618" y="332"/>
                  <a:pt x="2621" y="334"/>
                </a:cubicBezTo>
                <a:cubicBezTo>
                  <a:pt x="2614" y="335"/>
                  <a:pt x="2617" y="337"/>
                  <a:pt x="2613" y="339"/>
                </a:cubicBezTo>
                <a:cubicBezTo>
                  <a:pt x="2616" y="339"/>
                  <a:pt x="2619" y="339"/>
                  <a:pt x="2621" y="339"/>
                </a:cubicBezTo>
                <a:cubicBezTo>
                  <a:pt x="2623" y="336"/>
                  <a:pt x="2632" y="334"/>
                  <a:pt x="2639" y="335"/>
                </a:cubicBezTo>
                <a:cubicBezTo>
                  <a:pt x="2648" y="331"/>
                  <a:pt x="2657" y="326"/>
                  <a:pt x="2657" y="322"/>
                </a:cubicBezTo>
                <a:cubicBezTo>
                  <a:pt x="2662" y="322"/>
                  <a:pt x="2667" y="322"/>
                  <a:pt x="2668" y="320"/>
                </a:cubicBezTo>
                <a:cubicBezTo>
                  <a:pt x="2665" y="319"/>
                  <a:pt x="2660" y="320"/>
                  <a:pt x="2659" y="318"/>
                </a:cubicBezTo>
                <a:cubicBezTo>
                  <a:pt x="2666" y="318"/>
                  <a:pt x="2669" y="318"/>
                  <a:pt x="2675" y="317"/>
                </a:cubicBezTo>
                <a:cubicBezTo>
                  <a:pt x="2675" y="317"/>
                  <a:pt x="2674" y="318"/>
                  <a:pt x="2674" y="318"/>
                </a:cubicBezTo>
                <a:cubicBezTo>
                  <a:pt x="2677" y="318"/>
                  <a:pt x="2679" y="318"/>
                  <a:pt x="2681" y="317"/>
                </a:cubicBezTo>
                <a:cubicBezTo>
                  <a:pt x="2684" y="314"/>
                  <a:pt x="2680" y="313"/>
                  <a:pt x="2674" y="313"/>
                </a:cubicBezTo>
                <a:cubicBezTo>
                  <a:pt x="2676" y="309"/>
                  <a:pt x="2685" y="307"/>
                  <a:pt x="2686" y="304"/>
                </a:cubicBezTo>
                <a:cubicBezTo>
                  <a:pt x="2694" y="302"/>
                  <a:pt x="2703" y="300"/>
                  <a:pt x="2712" y="298"/>
                </a:cubicBezTo>
                <a:cubicBezTo>
                  <a:pt x="2713" y="304"/>
                  <a:pt x="2713" y="304"/>
                  <a:pt x="2713" y="304"/>
                </a:cubicBezTo>
                <a:cubicBezTo>
                  <a:pt x="2712" y="305"/>
                  <a:pt x="2711" y="306"/>
                  <a:pt x="2712" y="308"/>
                </a:cubicBezTo>
                <a:cubicBezTo>
                  <a:pt x="2708" y="308"/>
                  <a:pt x="2705" y="311"/>
                  <a:pt x="2707" y="312"/>
                </a:cubicBezTo>
                <a:cubicBezTo>
                  <a:pt x="2709" y="312"/>
                  <a:pt x="2713" y="312"/>
                  <a:pt x="2716" y="313"/>
                </a:cubicBezTo>
                <a:cubicBezTo>
                  <a:pt x="2717" y="318"/>
                  <a:pt x="2717" y="318"/>
                  <a:pt x="2717" y="318"/>
                </a:cubicBezTo>
                <a:cubicBezTo>
                  <a:pt x="2716" y="318"/>
                  <a:pt x="2715" y="318"/>
                  <a:pt x="2714" y="318"/>
                </a:cubicBezTo>
                <a:cubicBezTo>
                  <a:pt x="2715" y="320"/>
                  <a:pt x="2713" y="320"/>
                  <a:pt x="2712" y="321"/>
                </a:cubicBezTo>
                <a:cubicBezTo>
                  <a:pt x="2715" y="321"/>
                  <a:pt x="2716" y="321"/>
                  <a:pt x="2718" y="321"/>
                </a:cubicBezTo>
                <a:cubicBezTo>
                  <a:pt x="2718" y="322"/>
                  <a:pt x="2718" y="322"/>
                  <a:pt x="2718" y="322"/>
                </a:cubicBezTo>
                <a:cubicBezTo>
                  <a:pt x="2715" y="324"/>
                  <a:pt x="2713" y="325"/>
                  <a:pt x="2712" y="327"/>
                </a:cubicBezTo>
                <a:cubicBezTo>
                  <a:pt x="2710" y="328"/>
                  <a:pt x="2707" y="328"/>
                  <a:pt x="2704" y="329"/>
                </a:cubicBezTo>
                <a:cubicBezTo>
                  <a:pt x="2702" y="328"/>
                  <a:pt x="2699" y="327"/>
                  <a:pt x="2700" y="326"/>
                </a:cubicBezTo>
                <a:cubicBezTo>
                  <a:pt x="2682" y="327"/>
                  <a:pt x="2684" y="334"/>
                  <a:pt x="2676" y="339"/>
                </a:cubicBezTo>
                <a:cubicBezTo>
                  <a:pt x="2673" y="339"/>
                  <a:pt x="2669" y="339"/>
                  <a:pt x="2666" y="339"/>
                </a:cubicBezTo>
                <a:cubicBezTo>
                  <a:pt x="2665" y="342"/>
                  <a:pt x="2649" y="345"/>
                  <a:pt x="2652" y="341"/>
                </a:cubicBezTo>
                <a:cubicBezTo>
                  <a:pt x="2637" y="341"/>
                  <a:pt x="2631" y="346"/>
                  <a:pt x="2617" y="346"/>
                </a:cubicBezTo>
                <a:cubicBezTo>
                  <a:pt x="2616" y="347"/>
                  <a:pt x="2616" y="348"/>
                  <a:pt x="2613" y="348"/>
                </a:cubicBezTo>
                <a:cubicBezTo>
                  <a:pt x="2609" y="348"/>
                  <a:pt x="2608" y="346"/>
                  <a:pt x="2603" y="345"/>
                </a:cubicBezTo>
                <a:cubicBezTo>
                  <a:pt x="2599" y="346"/>
                  <a:pt x="2594" y="347"/>
                  <a:pt x="2590" y="347"/>
                </a:cubicBezTo>
                <a:close/>
                <a:moveTo>
                  <a:pt x="2610" y="476"/>
                </a:moveTo>
                <a:cubicBezTo>
                  <a:pt x="2605" y="476"/>
                  <a:pt x="2601" y="475"/>
                  <a:pt x="2597" y="474"/>
                </a:cubicBezTo>
                <a:cubicBezTo>
                  <a:pt x="2595" y="429"/>
                  <a:pt x="2595" y="429"/>
                  <a:pt x="2595" y="429"/>
                </a:cubicBezTo>
                <a:cubicBezTo>
                  <a:pt x="2600" y="429"/>
                  <a:pt x="2605" y="430"/>
                  <a:pt x="2607" y="432"/>
                </a:cubicBezTo>
                <a:cubicBezTo>
                  <a:pt x="2614" y="428"/>
                  <a:pt x="2600" y="429"/>
                  <a:pt x="2600" y="426"/>
                </a:cubicBezTo>
                <a:cubicBezTo>
                  <a:pt x="2607" y="427"/>
                  <a:pt x="2606" y="421"/>
                  <a:pt x="2611" y="423"/>
                </a:cubicBezTo>
                <a:cubicBezTo>
                  <a:pt x="2611" y="421"/>
                  <a:pt x="2612" y="419"/>
                  <a:pt x="2614" y="416"/>
                </a:cubicBezTo>
                <a:cubicBezTo>
                  <a:pt x="2617" y="416"/>
                  <a:pt x="2619" y="415"/>
                  <a:pt x="2622" y="415"/>
                </a:cubicBezTo>
                <a:cubicBezTo>
                  <a:pt x="2622" y="416"/>
                  <a:pt x="2619" y="417"/>
                  <a:pt x="2626" y="417"/>
                </a:cubicBezTo>
                <a:cubicBezTo>
                  <a:pt x="2630" y="416"/>
                  <a:pt x="2626" y="414"/>
                  <a:pt x="2631" y="414"/>
                </a:cubicBezTo>
                <a:cubicBezTo>
                  <a:pt x="2641" y="414"/>
                  <a:pt x="2655" y="410"/>
                  <a:pt x="2657" y="414"/>
                </a:cubicBezTo>
                <a:cubicBezTo>
                  <a:pt x="2666" y="413"/>
                  <a:pt x="2675" y="410"/>
                  <a:pt x="2688" y="410"/>
                </a:cubicBezTo>
                <a:cubicBezTo>
                  <a:pt x="2676" y="410"/>
                  <a:pt x="2682" y="404"/>
                  <a:pt x="2676" y="403"/>
                </a:cubicBezTo>
                <a:cubicBezTo>
                  <a:pt x="2681" y="402"/>
                  <a:pt x="2683" y="401"/>
                  <a:pt x="2684" y="398"/>
                </a:cubicBezTo>
                <a:cubicBezTo>
                  <a:pt x="2687" y="398"/>
                  <a:pt x="2688" y="397"/>
                  <a:pt x="2692" y="397"/>
                </a:cubicBezTo>
                <a:cubicBezTo>
                  <a:pt x="2694" y="393"/>
                  <a:pt x="2699" y="391"/>
                  <a:pt x="2703" y="388"/>
                </a:cubicBezTo>
                <a:cubicBezTo>
                  <a:pt x="2706" y="388"/>
                  <a:pt x="2702" y="390"/>
                  <a:pt x="2707" y="389"/>
                </a:cubicBezTo>
                <a:cubicBezTo>
                  <a:pt x="2710" y="388"/>
                  <a:pt x="2710" y="385"/>
                  <a:pt x="2712" y="383"/>
                </a:cubicBezTo>
                <a:cubicBezTo>
                  <a:pt x="2720" y="383"/>
                  <a:pt x="2725" y="379"/>
                  <a:pt x="2731" y="378"/>
                </a:cubicBezTo>
                <a:cubicBezTo>
                  <a:pt x="2737" y="404"/>
                  <a:pt x="2737" y="404"/>
                  <a:pt x="2737" y="404"/>
                </a:cubicBezTo>
                <a:cubicBezTo>
                  <a:pt x="2727" y="406"/>
                  <a:pt x="2717" y="408"/>
                  <a:pt x="2710" y="410"/>
                </a:cubicBezTo>
                <a:cubicBezTo>
                  <a:pt x="2705" y="410"/>
                  <a:pt x="2696" y="410"/>
                  <a:pt x="2690" y="410"/>
                </a:cubicBezTo>
                <a:cubicBezTo>
                  <a:pt x="2687" y="413"/>
                  <a:pt x="2697" y="411"/>
                  <a:pt x="2698" y="412"/>
                </a:cubicBezTo>
                <a:cubicBezTo>
                  <a:pt x="2692" y="413"/>
                  <a:pt x="2687" y="413"/>
                  <a:pt x="2685" y="415"/>
                </a:cubicBezTo>
                <a:cubicBezTo>
                  <a:pt x="2669" y="416"/>
                  <a:pt x="2656" y="415"/>
                  <a:pt x="2648" y="421"/>
                </a:cubicBezTo>
                <a:cubicBezTo>
                  <a:pt x="2652" y="421"/>
                  <a:pt x="2655" y="420"/>
                  <a:pt x="2657" y="420"/>
                </a:cubicBezTo>
                <a:cubicBezTo>
                  <a:pt x="2655" y="422"/>
                  <a:pt x="2652" y="422"/>
                  <a:pt x="2650" y="423"/>
                </a:cubicBezTo>
                <a:cubicBezTo>
                  <a:pt x="2652" y="423"/>
                  <a:pt x="2653" y="424"/>
                  <a:pt x="2652" y="425"/>
                </a:cubicBezTo>
                <a:cubicBezTo>
                  <a:pt x="2650" y="426"/>
                  <a:pt x="2647" y="426"/>
                  <a:pt x="2646" y="427"/>
                </a:cubicBezTo>
                <a:cubicBezTo>
                  <a:pt x="2648" y="427"/>
                  <a:pt x="2651" y="427"/>
                  <a:pt x="2649" y="428"/>
                </a:cubicBezTo>
                <a:cubicBezTo>
                  <a:pt x="2647" y="428"/>
                  <a:pt x="2642" y="427"/>
                  <a:pt x="2642" y="429"/>
                </a:cubicBezTo>
                <a:cubicBezTo>
                  <a:pt x="2642" y="430"/>
                  <a:pt x="2649" y="429"/>
                  <a:pt x="2647" y="430"/>
                </a:cubicBezTo>
                <a:cubicBezTo>
                  <a:pt x="2642" y="432"/>
                  <a:pt x="2645" y="433"/>
                  <a:pt x="2644" y="435"/>
                </a:cubicBezTo>
                <a:cubicBezTo>
                  <a:pt x="2647" y="435"/>
                  <a:pt x="2649" y="435"/>
                  <a:pt x="2652" y="435"/>
                </a:cubicBezTo>
                <a:cubicBezTo>
                  <a:pt x="2647" y="437"/>
                  <a:pt x="2655" y="436"/>
                  <a:pt x="2656" y="437"/>
                </a:cubicBezTo>
                <a:cubicBezTo>
                  <a:pt x="2653" y="441"/>
                  <a:pt x="2661" y="440"/>
                  <a:pt x="2667" y="439"/>
                </a:cubicBezTo>
                <a:cubicBezTo>
                  <a:pt x="2669" y="437"/>
                  <a:pt x="2672" y="436"/>
                  <a:pt x="2675" y="435"/>
                </a:cubicBezTo>
                <a:cubicBezTo>
                  <a:pt x="2687" y="434"/>
                  <a:pt x="2690" y="437"/>
                  <a:pt x="2695" y="439"/>
                </a:cubicBezTo>
                <a:cubicBezTo>
                  <a:pt x="2707" y="439"/>
                  <a:pt x="2715" y="436"/>
                  <a:pt x="2723" y="433"/>
                </a:cubicBezTo>
                <a:cubicBezTo>
                  <a:pt x="2724" y="434"/>
                  <a:pt x="2726" y="435"/>
                  <a:pt x="2729" y="435"/>
                </a:cubicBezTo>
                <a:cubicBezTo>
                  <a:pt x="2732" y="433"/>
                  <a:pt x="2736" y="433"/>
                  <a:pt x="2741" y="432"/>
                </a:cubicBezTo>
                <a:cubicBezTo>
                  <a:pt x="2740" y="433"/>
                  <a:pt x="2740" y="434"/>
                  <a:pt x="2741" y="434"/>
                </a:cubicBezTo>
                <a:cubicBezTo>
                  <a:pt x="2739" y="435"/>
                  <a:pt x="2736" y="436"/>
                  <a:pt x="2733" y="437"/>
                </a:cubicBezTo>
                <a:cubicBezTo>
                  <a:pt x="2729" y="441"/>
                  <a:pt x="2727" y="442"/>
                  <a:pt x="2724" y="447"/>
                </a:cubicBezTo>
                <a:cubicBezTo>
                  <a:pt x="2701" y="456"/>
                  <a:pt x="2690" y="472"/>
                  <a:pt x="2657" y="473"/>
                </a:cubicBezTo>
                <a:cubicBezTo>
                  <a:pt x="2653" y="473"/>
                  <a:pt x="2654" y="471"/>
                  <a:pt x="2648" y="473"/>
                </a:cubicBezTo>
                <a:cubicBezTo>
                  <a:pt x="2648" y="472"/>
                  <a:pt x="2645" y="472"/>
                  <a:pt x="2647" y="470"/>
                </a:cubicBezTo>
                <a:cubicBezTo>
                  <a:pt x="2631" y="470"/>
                  <a:pt x="2622" y="474"/>
                  <a:pt x="2610" y="476"/>
                </a:cubicBezTo>
                <a:close/>
                <a:moveTo>
                  <a:pt x="2747" y="617"/>
                </a:moveTo>
                <a:cubicBezTo>
                  <a:pt x="2742" y="619"/>
                  <a:pt x="2737" y="620"/>
                  <a:pt x="2730" y="621"/>
                </a:cubicBezTo>
                <a:cubicBezTo>
                  <a:pt x="2725" y="621"/>
                  <a:pt x="2724" y="620"/>
                  <a:pt x="2719" y="620"/>
                </a:cubicBezTo>
                <a:cubicBezTo>
                  <a:pt x="2707" y="626"/>
                  <a:pt x="2682" y="626"/>
                  <a:pt x="2687" y="617"/>
                </a:cubicBezTo>
                <a:cubicBezTo>
                  <a:pt x="2683" y="615"/>
                  <a:pt x="2676" y="616"/>
                  <a:pt x="2671" y="615"/>
                </a:cubicBezTo>
                <a:cubicBezTo>
                  <a:pt x="2676" y="613"/>
                  <a:pt x="2682" y="612"/>
                  <a:pt x="2688" y="611"/>
                </a:cubicBezTo>
                <a:cubicBezTo>
                  <a:pt x="2687" y="601"/>
                  <a:pt x="2670" y="599"/>
                  <a:pt x="2668" y="590"/>
                </a:cubicBezTo>
                <a:cubicBezTo>
                  <a:pt x="2659" y="591"/>
                  <a:pt x="2662" y="587"/>
                  <a:pt x="2655" y="588"/>
                </a:cubicBezTo>
                <a:cubicBezTo>
                  <a:pt x="2657" y="586"/>
                  <a:pt x="2656" y="584"/>
                  <a:pt x="2654" y="585"/>
                </a:cubicBezTo>
                <a:cubicBezTo>
                  <a:pt x="2657" y="585"/>
                  <a:pt x="2652" y="588"/>
                  <a:pt x="2650" y="587"/>
                </a:cubicBezTo>
                <a:cubicBezTo>
                  <a:pt x="2646" y="577"/>
                  <a:pt x="2657" y="562"/>
                  <a:pt x="2637" y="558"/>
                </a:cubicBezTo>
                <a:cubicBezTo>
                  <a:pt x="2644" y="548"/>
                  <a:pt x="2646" y="541"/>
                  <a:pt x="2651" y="534"/>
                </a:cubicBezTo>
                <a:cubicBezTo>
                  <a:pt x="2644" y="532"/>
                  <a:pt x="2632" y="527"/>
                  <a:pt x="2647" y="519"/>
                </a:cubicBezTo>
                <a:cubicBezTo>
                  <a:pt x="2637" y="508"/>
                  <a:pt x="2644" y="494"/>
                  <a:pt x="2641" y="482"/>
                </a:cubicBezTo>
                <a:cubicBezTo>
                  <a:pt x="2644" y="481"/>
                  <a:pt x="2645" y="479"/>
                  <a:pt x="2649" y="479"/>
                </a:cubicBezTo>
                <a:cubicBezTo>
                  <a:pt x="2649" y="484"/>
                  <a:pt x="2646" y="490"/>
                  <a:pt x="2654" y="493"/>
                </a:cubicBezTo>
                <a:cubicBezTo>
                  <a:pt x="2659" y="493"/>
                  <a:pt x="2660" y="490"/>
                  <a:pt x="2666" y="491"/>
                </a:cubicBezTo>
                <a:cubicBezTo>
                  <a:pt x="2673" y="498"/>
                  <a:pt x="2677" y="506"/>
                  <a:pt x="2675" y="517"/>
                </a:cubicBezTo>
                <a:cubicBezTo>
                  <a:pt x="2691" y="517"/>
                  <a:pt x="2685" y="525"/>
                  <a:pt x="2689" y="530"/>
                </a:cubicBezTo>
                <a:cubicBezTo>
                  <a:pt x="2684" y="533"/>
                  <a:pt x="2682" y="536"/>
                  <a:pt x="2680" y="540"/>
                </a:cubicBezTo>
                <a:cubicBezTo>
                  <a:pt x="2689" y="546"/>
                  <a:pt x="2699" y="553"/>
                  <a:pt x="2697" y="564"/>
                </a:cubicBezTo>
                <a:cubicBezTo>
                  <a:pt x="2705" y="565"/>
                  <a:pt x="2704" y="570"/>
                  <a:pt x="2706" y="573"/>
                </a:cubicBezTo>
                <a:cubicBezTo>
                  <a:pt x="2700" y="582"/>
                  <a:pt x="2695" y="590"/>
                  <a:pt x="2699" y="597"/>
                </a:cubicBezTo>
                <a:cubicBezTo>
                  <a:pt x="2692" y="600"/>
                  <a:pt x="2696" y="602"/>
                  <a:pt x="2697" y="605"/>
                </a:cubicBezTo>
                <a:cubicBezTo>
                  <a:pt x="2711" y="607"/>
                  <a:pt x="2721" y="600"/>
                  <a:pt x="2733" y="598"/>
                </a:cubicBezTo>
                <a:cubicBezTo>
                  <a:pt x="2736" y="597"/>
                  <a:pt x="2741" y="598"/>
                  <a:pt x="2744" y="597"/>
                </a:cubicBezTo>
                <a:cubicBezTo>
                  <a:pt x="2759" y="596"/>
                  <a:pt x="2767" y="591"/>
                  <a:pt x="2781" y="591"/>
                </a:cubicBezTo>
                <a:cubicBezTo>
                  <a:pt x="2781" y="591"/>
                  <a:pt x="2781" y="591"/>
                  <a:pt x="2781" y="591"/>
                </a:cubicBezTo>
                <a:cubicBezTo>
                  <a:pt x="2786" y="613"/>
                  <a:pt x="2786" y="613"/>
                  <a:pt x="2786" y="613"/>
                </a:cubicBezTo>
                <a:cubicBezTo>
                  <a:pt x="2775" y="615"/>
                  <a:pt x="2761" y="617"/>
                  <a:pt x="2747" y="617"/>
                </a:cubicBezTo>
                <a:close/>
                <a:moveTo>
                  <a:pt x="2809" y="408"/>
                </a:moveTo>
                <a:cubicBezTo>
                  <a:pt x="2797" y="407"/>
                  <a:pt x="2780" y="408"/>
                  <a:pt x="2768" y="407"/>
                </a:cubicBezTo>
                <a:cubicBezTo>
                  <a:pt x="2768" y="406"/>
                  <a:pt x="2766" y="406"/>
                  <a:pt x="2767" y="405"/>
                </a:cubicBezTo>
                <a:cubicBezTo>
                  <a:pt x="2760" y="405"/>
                  <a:pt x="2757" y="404"/>
                  <a:pt x="2755" y="403"/>
                </a:cubicBezTo>
                <a:cubicBezTo>
                  <a:pt x="2752" y="403"/>
                  <a:pt x="2748" y="403"/>
                  <a:pt x="2745" y="403"/>
                </a:cubicBezTo>
                <a:cubicBezTo>
                  <a:pt x="2739" y="380"/>
                  <a:pt x="2739" y="380"/>
                  <a:pt x="2739" y="380"/>
                </a:cubicBezTo>
                <a:cubicBezTo>
                  <a:pt x="2744" y="381"/>
                  <a:pt x="2755" y="378"/>
                  <a:pt x="2755" y="381"/>
                </a:cubicBezTo>
                <a:cubicBezTo>
                  <a:pt x="2752" y="383"/>
                  <a:pt x="2745" y="383"/>
                  <a:pt x="2743" y="385"/>
                </a:cubicBezTo>
                <a:cubicBezTo>
                  <a:pt x="2749" y="385"/>
                  <a:pt x="2753" y="386"/>
                  <a:pt x="2749" y="389"/>
                </a:cubicBezTo>
                <a:cubicBezTo>
                  <a:pt x="2757" y="388"/>
                  <a:pt x="2763" y="387"/>
                  <a:pt x="2769" y="385"/>
                </a:cubicBezTo>
                <a:cubicBezTo>
                  <a:pt x="2769" y="383"/>
                  <a:pt x="2765" y="382"/>
                  <a:pt x="2765" y="379"/>
                </a:cubicBezTo>
                <a:cubicBezTo>
                  <a:pt x="2768" y="379"/>
                  <a:pt x="2768" y="378"/>
                  <a:pt x="2771" y="377"/>
                </a:cubicBezTo>
                <a:cubicBezTo>
                  <a:pt x="2782" y="378"/>
                  <a:pt x="2799" y="371"/>
                  <a:pt x="2813" y="372"/>
                </a:cubicBezTo>
                <a:cubicBezTo>
                  <a:pt x="2809" y="375"/>
                  <a:pt x="2805" y="375"/>
                  <a:pt x="2797" y="377"/>
                </a:cubicBezTo>
                <a:cubicBezTo>
                  <a:pt x="2799" y="378"/>
                  <a:pt x="2804" y="377"/>
                  <a:pt x="2803" y="379"/>
                </a:cubicBezTo>
                <a:cubicBezTo>
                  <a:pt x="2798" y="379"/>
                  <a:pt x="2798" y="381"/>
                  <a:pt x="2794" y="381"/>
                </a:cubicBezTo>
                <a:cubicBezTo>
                  <a:pt x="2792" y="382"/>
                  <a:pt x="2795" y="382"/>
                  <a:pt x="2793" y="384"/>
                </a:cubicBezTo>
                <a:cubicBezTo>
                  <a:pt x="2791" y="384"/>
                  <a:pt x="2786" y="383"/>
                  <a:pt x="2784" y="384"/>
                </a:cubicBezTo>
                <a:cubicBezTo>
                  <a:pt x="2800" y="390"/>
                  <a:pt x="2826" y="391"/>
                  <a:pt x="2830" y="401"/>
                </a:cubicBezTo>
                <a:cubicBezTo>
                  <a:pt x="2825" y="404"/>
                  <a:pt x="2816" y="406"/>
                  <a:pt x="2809" y="408"/>
                </a:cubicBezTo>
                <a:close/>
                <a:moveTo>
                  <a:pt x="2819" y="288"/>
                </a:moveTo>
                <a:cubicBezTo>
                  <a:pt x="2815" y="292"/>
                  <a:pt x="2828" y="290"/>
                  <a:pt x="2827" y="292"/>
                </a:cubicBezTo>
                <a:cubicBezTo>
                  <a:pt x="2819" y="296"/>
                  <a:pt x="2811" y="292"/>
                  <a:pt x="2804" y="291"/>
                </a:cubicBezTo>
                <a:cubicBezTo>
                  <a:pt x="2808" y="289"/>
                  <a:pt x="2800" y="288"/>
                  <a:pt x="2807" y="286"/>
                </a:cubicBezTo>
                <a:cubicBezTo>
                  <a:pt x="2802" y="284"/>
                  <a:pt x="2796" y="283"/>
                  <a:pt x="2793" y="281"/>
                </a:cubicBezTo>
                <a:cubicBezTo>
                  <a:pt x="2796" y="281"/>
                  <a:pt x="2799" y="280"/>
                  <a:pt x="2801" y="280"/>
                </a:cubicBezTo>
                <a:cubicBezTo>
                  <a:pt x="2801" y="281"/>
                  <a:pt x="2801" y="282"/>
                  <a:pt x="2801" y="282"/>
                </a:cubicBezTo>
                <a:cubicBezTo>
                  <a:pt x="2808" y="282"/>
                  <a:pt x="2826" y="284"/>
                  <a:pt x="2837" y="283"/>
                </a:cubicBezTo>
                <a:cubicBezTo>
                  <a:pt x="2840" y="290"/>
                  <a:pt x="2840" y="290"/>
                  <a:pt x="2840" y="290"/>
                </a:cubicBezTo>
                <a:cubicBezTo>
                  <a:pt x="2830" y="290"/>
                  <a:pt x="2826" y="289"/>
                  <a:pt x="2819" y="288"/>
                </a:cubicBezTo>
                <a:close/>
                <a:moveTo>
                  <a:pt x="2918" y="506"/>
                </a:moveTo>
                <a:cubicBezTo>
                  <a:pt x="2911" y="515"/>
                  <a:pt x="2890" y="510"/>
                  <a:pt x="2873" y="514"/>
                </a:cubicBezTo>
                <a:cubicBezTo>
                  <a:pt x="2871" y="513"/>
                  <a:pt x="2871" y="511"/>
                  <a:pt x="2866" y="511"/>
                </a:cubicBezTo>
                <a:cubicBezTo>
                  <a:pt x="2871" y="507"/>
                  <a:pt x="2876" y="502"/>
                  <a:pt x="2874" y="498"/>
                </a:cubicBezTo>
                <a:cubicBezTo>
                  <a:pt x="2869" y="501"/>
                  <a:pt x="2865" y="505"/>
                  <a:pt x="2864" y="508"/>
                </a:cubicBezTo>
                <a:cubicBezTo>
                  <a:pt x="2858" y="506"/>
                  <a:pt x="2859" y="501"/>
                  <a:pt x="2854" y="499"/>
                </a:cubicBezTo>
                <a:cubicBezTo>
                  <a:pt x="2857" y="498"/>
                  <a:pt x="2860" y="497"/>
                  <a:pt x="2860" y="495"/>
                </a:cubicBezTo>
                <a:cubicBezTo>
                  <a:pt x="2856" y="493"/>
                  <a:pt x="2851" y="491"/>
                  <a:pt x="2846" y="489"/>
                </a:cubicBezTo>
                <a:cubicBezTo>
                  <a:pt x="2846" y="484"/>
                  <a:pt x="2847" y="479"/>
                  <a:pt x="2839" y="477"/>
                </a:cubicBezTo>
                <a:cubicBezTo>
                  <a:pt x="2848" y="476"/>
                  <a:pt x="2843" y="473"/>
                  <a:pt x="2846" y="471"/>
                </a:cubicBezTo>
                <a:cubicBezTo>
                  <a:pt x="2848" y="471"/>
                  <a:pt x="2851" y="472"/>
                  <a:pt x="2857" y="471"/>
                </a:cubicBezTo>
                <a:cubicBezTo>
                  <a:pt x="2860" y="471"/>
                  <a:pt x="2859" y="468"/>
                  <a:pt x="2864" y="468"/>
                </a:cubicBezTo>
                <a:cubicBezTo>
                  <a:pt x="2866" y="471"/>
                  <a:pt x="2872" y="470"/>
                  <a:pt x="2878" y="470"/>
                </a:cubicBezTo>
                <a:cubicBezTo>
                  <a:pt x="2880" y="476"/>
                  <a:pt x="2885" y="478"/>
                  <a:pt x="2884" y="485"/>
                </a:cubicBezTo>
                <a:cubicBezTo>
                  <a:pt x="2902" y="486"/>
                  <a:pt x="2904" y="493"/>
                  <a:pt x="2925" y="493"/>
                </a:cubicBezTo>
                <a:cubicBezTo>
                  <a:pt x="2926" y="492"/>
                  <a:pt x="2926" y="492"/>
                  <a:pt x="2927" y="492"/>
                </a:cubicBezTo>
                <a:cubicBezTo>
                  <a:pt x="2931" y="502"/>
                  <a:pt x="2931" y="502"/>
                  <a:pt x="2931" y="502"/>
                </a:cubicBezTo>
                <a:cubicBezTo>
                  <a:pt x="2927" y="503"/>
                  <a:pt x="2923" y="505"/>
                  <a:pt x="2918" y="506"/>
                </a:cubicBezTo>
                <a:close/>
                <a:moveTo>
                  <a:pt x="2895" y="423"/>
                </a:moveTo>
                <a:cubicBezTo>
                  <a:pt x="2895" y="422"/>
                  <a:pt x="2896" y="421"/>
                  <a:pt x="2896" y="420"/>
                </a:cubicBezTo>
                <a:cubicBezTo>
                  <a:pt x="2897" y="423"/>
                  <a:pt x="2897" y="423"/>
                  <a:pt x="2897" y="423"/>
                </a:cubicBezTo>
                <a:cubicBezTo>
                  <a:pt x="2896" y="423"/>
                  <a:pt x="2896" y="423"/>
                  <a:pt x="2895" y="423"/>
                </a:cubicBezTo>
                <a:close/>
                <a:moveTo>
                  <a:pt x="2968" y="402"/>
                </a:moveTo>
                <a:cubicBezTo>
                  <a:pt x="2962" y="403"/>
                  <a:pt x="2956" y="403"/>
                  <a:pt x="2952" y="402"/>
                </a:cubicBezTo>
                <a:cubicBezTo>
                  <a:pt x="2946" y="403"/>
                  <a:pt x="2950" y="405"/>
                  <a:pt x="2948" y="408"/>
                </a:cubicBezTo>
                <a:cubicBezTo>
                  <a:pt x="2948" y="409"/>
                  <a:pt x="2952" y="406"/>
                  <a:pt x="2956" y="407"/>
                </a:cubicBezTo>
                <a:cubicBezTo>
                  <a:pt x="2956" y="408"/>
                  <a:pt x="2951" y="409"/>
                  <a:pt x="2956" y="409"/>
                </a:cubicBezTo>
                <a:cubicBezTo>
                  <a:pt x="2956" y="410"/>
                  <a:pt x="2949" y="409"/>
                  <a:pt x="2949" y="410"/>
                </a:cubicBezTo>
                <a:cubicBezTo>
                  <a:pt x="2953" y="411"/>
                  <a:pt x="2955" y="412"/>
                  <a:pt x="2957" y="413"/>
                </a:cubicBezTo>
                <a:cubicBezTo>
                  <a:pt x="2952" y="417"/>
                  <a:pt x="2954" y="419"/>
                  <a:pt x="2950" y="426"/>
                </a:cubicBezTo>
                <a:cubicBezTo>
                  <a:pt x="2939" y="426"/>
                  <a:pt x="2932" y="428"/>
                  <a:pt x="2923" y="428"/>
                </a:cubicBezTo>
                <a:cubicBezTo>
                  <a:pt x="2915" y="428"/>
                  <a:pt x="2911" y="426"/>
                  <a:pt x="2906" y="425"/>
                </a:cubicBezTo>
                <a:cubicBezTo>
                  <a:pt x="2901" y="414"/>
                  <a:pt x="2901" y="414"/>
                  <a:pt x="2901" y="414"/>
                </a:cubicBezTo>
                <a:cubicBezTo>
                  <a:pt x="2907" y="413"/>
                  <a:pt x="2911" y="405"/>
                  <a:pt x="2921" y="406"/>
                </a:cubicBezTo>
                <a:cubicBezTo>
                  <a:pt x="2911" y="402"/>
                  <a:pt x="2889" y="398"/>
                  <a:pt x="2893" y="387"/>
                </a:cubicBezTo>
                <a:cubicBezTo>
                  <a:pt x="2891" y="387"/>
                  <a:pt x="2890" y="386"/>
                  <a:pt x="2889" y="386"/>
                </a:cubicBezTo>
                <a:cubicBezTo>
                  <a:pt x="2887" y="381"/>
                  <a:pt x="2887" y="381"/>
                  <a:pt x="2887" y="381"/>
                </a:cubicBezTo>
                <a:cubicBezTo>
                  <a:pt x="2890" y="380"/>
                  <a:pt x="2894" y="378"/>
                  <a:pt x="2890" y="377"/>
                </a:cubicBezTo>
                <a:cubicBezTo>
                  <a:pt x="2896" y="377"/>
                  <a:pt x="2907" y="376"/>
                  <a:pt x="2910" y="372"/>
                </a:cubicBezTo>
                <a:cubicBezTo>
                  <a:pt x="2919" y="372"/>
                  <a:pt x="2922" y="370"/>
                  <a:pt x="2929" y="368"/>
                </a:cubicBezTo>
                <a:cubicBezTo>
                  <a:pt x="2935" y="369"/>
                  <a:pt x="2937" y="370"/>
                  <a:pt x="2943" y="368"/>
                </a:cubicBezTo>
                <a:cubicBezTo>
                  <a:pt x="2956" y="368"/>
                  <a:pt x="2940" y="377"/>
                  <a:pt x="2951" y="377"/>
                </a:cubicBezTo>
                <a:cubicBezTo>
                  <a:pt x="2943" y="378"/>
                  <a:pt x="2932" y="376"/>
                  <a:pt x="2928" y="380"/>
                </a:cubicBezTo>
                <a:cubicBezTo>
                  <a:pt x="2929" y="381"/>
                  <a:pt x="2931" y="381"/>
                  <a:pt x="2934" y="382"/>
                </a:cubicBezTo>
                <a:cubicBezTo>
                  <a:pt x="2930" y="383"/>
                  <a:pt x="2926" y="382"/>
                  <a:pt x="2921" y="382"/>
                </a:cubicBezTo>
                <a:cubicBezTo>
                  <a:pt x="2924" y="385"/>
                  <a:pt x="2934" y="385"/>
                  <a:pt x="2931" y="389"/>
                </a:cubicBezTo>
                <a:cubicBezTo>
                  <a:pt x="2938" y="389"/>
                  <a:pt x="2939" y="392"/>
                  <a:pt x="2947" y="392"/>
                </a:cubicBezTo>
                <a:cubicBezTo>
                  <a:pt x="2943" y="396"/>
                  <a:pt x="2945" y="398"/>
                  <a:pt x="2948" y="400"/>
                </a:cubicBezTo>
                <a:cubicBezTo>
                  <a:pt x="2950" y="399"/>
                  <a:pt x="2947" y="397"/>
                  <a:pt x="2951" y="395"/>
                </a:cubicBezTo>
                <a:cubicBezTo>
                  <a:pt x="2956" y="395"/>
                  <a:pt x="2957" y="394"/>
                  <a:pt x="2962" y="395"/>
                </a:cubicBezTo>
                <a:cubicBezTo>
                  <a:pt x="2960" y="399"/>
                  <a:pt x="2970" y="398"/>
                  <a:pt x="2971" y="401"/>
                </a:cubicBezTo>
                <a:cubicBezTo>
                  <a:pt x="2968" y="401"/>
                  <a:pt x="2966" y="402"/>
                  <a:pt x="2968" y="402"/>
                </a:cubicBezTo>
                <a:close/>
                <a:moveTo>
                  <a:pt x="3024" y="385"/>
                </a:moveTo>
                <a:cubicBezTo>
                  <a:pt x="3021" y="383"/>
                  <a:pt x="3015" y="383"/>
                  <a:pt x="3007" y="384"/>
                </a:cubicBezTo>
                <a:cubicBezTo>
                  <a:pt x="3003" y="381"/>
                  <a:pt x="3001" y="377"/>
                  <a:pt x="3006" y="372"/>
                </a:cubicBezTo>
                <a:cubicBezTo>
                  <a:pt x="3008" y="372"/>
                  <a:pt x="3013" y="370"/>
                  <a:pt x="3012" y="372"/>
                </a:cubicBezTo>
                <a:cubicBezTo>
                  <a:pt x="3014" y="372"/>
                  <a:pt x="3015" y="370"/>
                  <a:pt x="3012" y="370"/>
                </a:cubicBezTo>
                <a:cubicBezTo>
                  <a:pt x="3015" y="368"/>
                  <a:pt x="3016" y="370"/>
                  <a:pt x="3019" y="370"/>
                </a:cubicBezTo>
                <a:cubicBezTo>
                  <a:pt x="3020" y="369"/>
                  <a:pt x="3016" y="369"/>
                  <a:pt x="3014" y="369"/>
                </a:cubicBezTo>
                <a:cubicBezTo>
                  <a:pt x="3015" y="368"/>
                  <a:pt x="3017" y="368"/>
                  <a:pt x="3018" y="367"/>
                </a:cubicBezTo>
                <a:cubicBezTo>
                  <a:pt x="3028" y="384"/>
                  <a:pt x="3028" y="384"/>
                  <a:pt x="3028" y="384"/>
                </a:cubicBezTo>
                <a:cubicBezTo>
                  <a:pt x="3027" y="384"/>
                  <a:pt x="3025" y="385"/>
                  <a:pt x="3024" y="385"/>
                </a:cubicBezTo>
                <a:close/>
                <a:moveTo>
                  <a:pt x="3034" y="377"/>
                </a:moveTo>
                <a:cubicBezTo>
                  <a:pt x="3035" y="379"/>
                  <a:pt x="3034" y="379"/>
                  <a:pt x="3034" y="380"/>
                </a:cubicBezTo>
                <a:cubicBezTo>
                  <a:pt x="3025" y="366"/>
                  <a:pt x="3025" y="366"/>
                  <a:pt x="3025" y="366"/>
                </a:cubicBezTo>
                <a:cubicBezTo>
                  <a:pt x="3027" y="366"/>
                  <a:pt x="3028" y="367"/>
                  <a:pt x="3027" y="368"/>
                </a:cubicBezTo>
                <a:cubicBezTo>
                  <a:pt x="3029" y="367"/>
                  <a:pt x="3029" y="366"/>
                  <a:pt x="3034" y="366"/>
                </a:cubicBezTo>
                <a:cubicBezTo>
                  <a:pt x="3035" y="367"/>
                  <a:pt x="3033" y="370"/>
                  <a:pt x="3029" y="370"/>
                </a:cubicBezTo>
                <a:cubicBezTo>
                  <a:pt x="3033" y="371"/>
                  <a:pt x="3034" y="374"/>
                  <a:pt x="3040" y="375"/>
                </a:cubicBezTo>
                <a:cubicBezTo>
                  <a:pt x="3040" y="376"/>
                  <a:pt x="3038" y="377"/>
                  <a:pt x="3034" y="377"/>
                </a:cubicBezTo>
                <a:close/>
                <a:moveTo>
                  <a:pt x="3060" y="234"/>
                </a:moveTo>
                <a:cubicBezTo>
                  <a:pt x="3062" y="234"/>
                  <a:pt x="3064" y="235"/>
                  <a:pt x="3066" y="235"/>
                </a:cubicBezTo>
                <a:cubicBezTo>
                  <a:pt x="3064" y="235"/>
                  <a:pt x="3062" y="235"/>
                  <a:pt x="3061" y="235"/>
                </a:cubicBezTo>
                <a:lnTo>
                  <a:pt x="3060" y="234"/>
                </a:lnTo>
                <a:close/>
                <a:moveTo>
                  <a:pt x="3092" y="241"/>
                </a:moveTo>
                <a:cubicBezTo>
                  <a:pt x="3093" y="241"/>
                  <a:pt x="3098" y="242"/>
                  <a:pt x="3097" y="242"/>
                </a:cubicBezTo>
                <a:cubicBezTo>
                  <a:pt x="3086" y="240"/>
                  <a:pt x="3073" y="239"/>
                  <a:pt x="3063" y="237"/>
                </a:cubicBezTo>
                <a:cubicBezTo>
                  <a:pt x="3062" y="236"/>
                  <a:pt x="3062" y="236"/>
                  <a:pt x="3062" y="236"/>
                </a:cubicBezTo>
                <a:cubicBezTo>
                  <a:pt x="3071" y="238"/>
                  <a:pt x="3077" y="240"/>
                  <a:pt x="3092" y="239"/>
                </a:cubicBezTo>
                <a:cubicBezTo>
                  <a:pt x="3096" y="239"/>
                  <a:pt x="3088" y="238"/>
                  <a:pt x="3092" y="238"/>
                </a:cubicBezTo>
                <a:cubicBezTo>
                  <a:pt x="3093" y="239"/>
                  <a:pt x="3099" y="238"/>
                  <a:pt x="3100" y="239"/>
                </a:cubicBezTo>
                <a:cubicBezTo>
                  <a:pt x="3096" y="239"/>
                  <a:pt x="3095" y="240"/>
                  <a:pt x="3092" y="241"/>
                </a:cubicBezTo>
                <a:close/>
                <a:moveTo>
                  <a:pt x="3134" y="516"/>
                </a:moveTo>
                <a:cubicBezTo>
                  <a:pt x="3129" y="518"/>
                  <a:pt x="3124" y="516"/>
                  <a:pt x="3121" y="518"/>
                </a:cubicBezTo>
                <a:cubicBezTo>
                  <a:pt x="3117" y="512"/>
                  <a:pt x="3117" y="512"/>
                  <a:pt x="3117" y="512"/>
                </a:cubicBezTo>
                <a:cubicBezTo>
                  <a:pt x="3122" y="513"/>
                  <a:pt x="3129" y="513"/>
                  <a:pt x="3139" y="512"/>
                </a:cubicBezTo>
                <a:cubicBezTo>
                  <a:pt x="3137" y="513"/>
                  <a:pt x="3136" y="515"/>
                  <a:pt x="3134" y="516"/>
                </a:cubicBezTo>
                <a:close/>
                <a:moveTo>
                  <a:pt x="3309" y="243"/>
                </a:moveTo>
                <a:cubicBezTo>
                  <a:pt x="3305" y="240"/>
                  <a:pt x="3305" y="240"/>
                  <a:pt x="3305" y="240"/>
                </a:cubicBezTo>
                <a:cubicBezTo>
                  <a:pt x="3310" y="241"/>
                  <a:pt x="3315" y="241"/>
                  <a:pt x="3318" y="242"/>
                </a:cubicBezTo>
                <a:cubicBezTo>
                  <a:pt x="3315" y="243"/>
                  <a:pt x="3312" y="243"/>
                  <a:pt x="3309" y="243"/>
                </a:cubicBezTo>
                <a:close/>
                <a:moveTo>
                  <a:pt x="3848" y="663"/>
                </a:moveTo>
                <a:cubicBezTo>
                  <a:pt x="3849" y="668"/>
                  <a:pt x="3844" y="673"/>
                  <a:pt x="3850" y="677"/>
                </a:cubicBezTo>
                <a:cubicBezTo>
                  <a:pt x="3843" y="677"/>
                  <a:pt x="3842" y="675"/>
                  <a:pt x="3836" y="676"/>
                </a:cubicBezTo>
                <a:cubicBezTo>
                  <a:pt x="3835" y="676"/>
                  <a:pt x="3834" y="675"/>
                  <a:pt x="3833" y="675"/>
                </a:cubicBezTo>
                <a:cubicBezTo>
                  <a:pt x="3733" y="593"/>
                  <a:pt x="3733" y="593"/>
                  <a:pt x="3733" y="593"/>
                </a:cubicBezTo>
                <a:cubicBezTo>
                  <a:pt x="3734" y="592"/>
                  <a:pt x="3736" y="591"/>
                  <a:pt x="3740" y="591"/>
                </a:cubicBezTo>
                <a:cubicBezTo>
                  <a:pt x="3743" y="591"/>
                  <a:pt x="3740" y="594"/>
                  <a:pt x="3745" y="594"/>
                </a:cubicBezTo>
                <a:cubicBezTo>
                  <a:pt x="3756" y="592"/>
                  <a:pt x="3756" y="587"/>
                  <a:pt x="3768" y="586"/>
                </a:cubicBezTo>
                <a:cubicBezTo>
                  <a:pt x="3772" y="580"/>
                  <a:pt x="3762" y="576"/>
                  <a:pt x="3770" y="571"/>
                </a:cubicBezTo>
                <a:cubicBezTo>
                  <a:pt x="3759" y="561"/>
                  <a:pt x="3749" y="551"/>
                  <a:pt x="3732" y="545"/>
                </a:cubicBezTo>
                <a:cubicBezTo>
                  <a:pt x="3715" y="544"/>
                  <a:pt x="3708" y="537"/>
                  <a:pt x="3695" y="534"/>
                </a:cubicBezTo>
                <a:cubicBezTo>
                  <a:pt x="3697" y="531"/>
                  <a:pt x="3682" y="529"/>
                  <a:pt x="3679" y="525"/>
                </a:cubicBezTo>
                <a:cubicBezTo>
                  <a:pt x="3677" y="522"/>
                  <a:pt x="3677" y="516"/>
                  <a:pt x="3687" y="515"/>
                </a:cubicBezTo>
                <a:cubicBezTo>
                  <a:pt x="3685" y="512"/>
                  <a:pt x="3686" y="511"/>
                  <a:pt x="3684" y="508"/>
                </a:cubicBezTo>
                <a:cubicBezTo>
                  <a:pt x="3698" y="507"/>
                  <a:pt x="3705" y="504"/>
                  <a:pt x="3712" y="500"/>
                </a:cubicBezTo>
                <a:cubicBezTo>
                  <a:pt x="3713" y="503"/>
                  <a:pt x="3722" y="502"/>
                  <a:pt x="3724" y="504"/>
                </a:cubicBezTo>
                <a:cubicBezTo>
                  <a:pt x="3726" y="504"/>
                  <a:pt x="3724" y="502"/>
                  <a:pt x="3729" y="502"/>
                </a:cubicBezTo>
                <a:cubicBezTo>
                  <a:pt x="3731" y="503"/>
                  <a:pt x="3733" y="503"/>
                  <a:pt x="3735" y="504"/>
                </a:cubicBezTo>
                <a:cubicBezTo>
                  <a:pt x="3736" y="508"/>
                  <a:pt x="3738" y="512"/>
                  <a:pt x="3746" y="512"/>
                </a:cubicBezTo>
                <a:cubicBezTo>
                  <a:pt x="3749" y="511"/>
                  <a:pt x="3740" y="509"/>
                  <a:pt x="3740" y="507"/>
                </a:cubicBezTo>
                <a:cubicBezTo>
                  <a:pt x="3749" y="501"/>
                  <a:pt x="3766" y="500"/>
                  <a:pt x="3778" y="497"/>
                </a:cubicBezTo>
                <a:cubicBezTo>
                  <a:pt x="3965" y="631"/>
                  <a:pt x="3965" y="631"/>
                  <a:pt x="3965" y="631"/>
                </a:cubicBezTo>
                <a:cubicBezTo>
                  <a:pt x="3956" y="633"/>
                  <a:pt x="3953" y="631"/>
                  <a:pt x="3952" y="629"/>
                </a:cubicBezTo>
                <a:cubicBezTo>
                  <a:pt x="3951" y="629"/>
                  <a:pt x="3945" y="632"/>
                  <a:pt x="3945" y="630"/>
                </a:cubicBezTo>
                <a:cubicBezTo>
                  <a:pt x="3947" y="629"/>
                  <a:pt x="3946" y="626"/>
                  <a:pt x="3944" y="624"/>
                </a:cubicBezTo>
                <a:cubicBezTo>
                  <a:pt x="3943" y="626"/>
                  <a:pt x="3937" y="624"/>
                  <a:pt x="3937" y="622"/>
                </a:cubicBezTo>
                <a:cubicBezTo>
                  <a:pt x="3929" y="625"/>
                  <a:pt x="3930" y="621"/>
                  <a:pt x="3928" y="625"/>
                </a:cubicBezTo>
                <a:cubicBezTo>
                  <a:pt x="3926" y="628"/>
                  <a:pt x="3917" y="635"/>
                  <a:pt x="3912" y="636"/>
                </a:cubicBezTo>
                <a:cubicBezTo>
                  <a:pt x="3917" y="637"/>
                  <a:pt x="3914" y="641"/>
                  <a:pt x="3911" y="641"/>
                </a:cubicBezTo>
                <a:cubicBezTo>
                  <a:pt x="3907" y="641"/>
                  <a:pt x="3908" y="639"/>
                  <a:pt x="3903" y="640"/>
                </a:cubicBezTo>
                <a:cubicBezTo>
                  <a:pt x="3902" y="643"/>
                  <a:pt x="3895" y="643"/>
                  <a:pt x="3889" y="644"/>
                </a:cubicBezTo>
                <a:cubicBezTo>
                  <a:pt x="3886" y="655"/>
                  <a:pt x="3873" y="661"/>
                  <a:pt x="3848" y="663"/>
                </a:cubicBezTo>
                <a:close/>
                <a:moveTo>
                  <a:pt x="3731" y="377"/>
                </a:moveTo>
                <a:cubicBezTo>
                  <a:pt x="3731" y="375"/>
                  <a:pt x="3728" y="375"/>
                  <a:pt x="3729" y="373"/>
                </a:cubicBezTo>
                <a:cubicBezTo>
                  <a:pt x="3740" y="370"/>
                  <a:pt x="3762" y="375"/>
                  <a:pt x="3751" y="380"/>
                </a:cubicBezTo>
                <a:cubicBezTo>
                  <a:pt x="3753" y="382"/>
                  <a:pt x="3759" y="382"/>
                  <a:pt x="3759" y="384"/>
                </a:cubicBezTo>
                <a:cubicBezTo>
                  <a:pt x="3758" y="384"/>
                  <a:pt x="3756" y="384"/>
                  <a:pt x="3756" y="385"/>
                </a:cubicBezTo>
                <a:cubicBezTo>
                  <a:pt x="3762" y="384"/>
                  <a:pt x="3761" y="382"/>
                  <a:pt x="3762" y="380"/>
                </a:cubicBezTo>
                <a:cubicBezTo>
                  <a:pt x="3783" y="394"/>
                  <a:pt x="3783" y="394"/>
                  <a:pt x="3783" y="394"/>
                </a:cubicBezTo>
                <a:cubicBezTo>
                  <a:pt x="3775" y="393"/>
                  <a:pt x="3767" y="392"/>
                  <a:pt x="3758" y="391"/>
                </a:cubicBezTo>
                <a:cubicBezTo>
                  <a:pt x="3756" y="393"/>
                  <a:pt x="3755" y="394"/>
                  <a:pt x="3753" y="395"/>
                </a:cubicBezTo>
                <a:cubicBezTo>
                  <a:pt x="3738" y="397"/>
                  <a:pt x="3739" y="392"/>
                  <a:pt x="3731" y="390"/>
                </a:cubicBezTo>
                <a:cubicBezTo>
                  <a:pt x="3716" y="392"/>
                  <a:pt x="3711" y="389"/>
                  <a:pt x="3708" y="385"/>
                </a:cubicBezTo>
                <a:cubicBezTo>
                  <a:pt x="3712" y="383"/>
                  <a:pt x="3718" y="384"/>
                  <a:pt x="3723" y="383"/>
                </a:cubicBezTo>
                <a:cubicBezTo>
                  <a:pt x="3719" y="380"/>
                  <a:pt x="3725" y="378"/>
                  <a:pt x="3731" y="377"/>
                </a:cubicBezTo>
                <a:close/>
                <a:moveTo>
                  <a:pt x="4261" y="859"/>
                </a:moveTo>
                <a:cubicBezTo>
                  <a:pt x="4262" y="856"/>
                  <a:pt x="4260" y="855"/>
                  <a:pt x="4256" y="853"/>
                </a:cubicBezTo>
                <a:cubicBezTo>
                  <a:pt x="4258" y="853"/>
                  <a:pt x="4260" y="853"/>
                  <a:pt x="4262" y="853"/>
                </a:cubicBezTo>
                <a:cubicBezTo>
                  <a:pt x="4260" y="846"/>
                  <a:pt x="4250" y="845"/>
                  <a:pt x="4242" y="839"/>
                </a:cubicBezTo>
                <a:cubicBezTo>
                  <a:pt x="4219" y="838"/>
                  <a:pt x="4222" y="848"/>
                  <a:pt x="4202" y="847"/>
                </a:cubicBezTo>
                <a:cubicBezTo>
                  <a:pt x="4203" y="851"/>
                  <a:pt x="4209" y="851"/>
                  <a:pt x="4209" y="855"/>
                </a:cubicBezTo>
                <a:cubicBezTo>
                  <a:pt x="4206" y="855"/>
                  <a:pt x="4201" y="854"/>
                  <a:pt x="4201" y="856"/>
                </a:cubicBezTo>
                <a:cubicBezTo>
                  <a:pt x="4204" y="856"/>
                  <a:pt x="4212" y="859"/>
                  <a:pt x="4207" y="860"/>
                </a:cubicBezTo>
                <a:cubicBezTo>
                  <a:pt x="4202" y="859"/>
                  <a:pt x="4191" y="856"/>
                  <a:pt x="4192" y="861"/>
                </a:cubicBezTo>
                <a:cubicBezTo>
                  <a:pt x="4194" y="865"/>
                  <a:pt x="4196" y="857"/>
                  <a:pt x="4200" y="861"/>
                </a:cubicBezTo>
                <a:cubicBezTo>
                  <a:pt x="4195" y="865"/>
                  <a:pt x="4200" y="869"/>
                  <a:pt x="4208" y="871"/>
                </a:cubicBezTo>
                <a:cubicBezTo>
                  <a:pt x="4199" y="870"/>
                  <a:pt x="4196" y="871"/>
                  <a:pt x="4197" y="873"/>
                </a:cubicBezTo>
                <a:cubicBezTo>
                  <a:pt x="4190" y="872"/>
                  <a:pt x="4182" y="867"/>
                  <a:pt x="4181" y="873"/>
                </a:cubicBezTo>
                <a:cubicBezTo>
                  <a:pt x="4182" y="875"/>
                  <a:pt x="4190" y="873"/>
                  <a:pt x="4190" y="876"/>
                </a:cubicBezTo>
                <a:cubicBezTo>
                  <a:pt x="4188" y="879"/>
                  <a:pt x="4188" y="883"/>
                  <a:pt x="4187" y="887"/>
                </a:cubicBezTo>
                <a:cubicBezTo>
                  <a:pt x="4179" y="884"/>
                  <a:pt x="4170" y="874"/>
                  <a:pt x="4163" y="875"/>
                </a:cubicBezTo>
                <a:cubicBezTo>
                  <a:pt x="4168" y="876"/>
                  <a:pt x="4156" y="879"/>
                  <a:pt x="4153" y="880"/>
                </a:cubicBezTo>
                <a:cubicBezTo>
                  <a:pt x="4154" y="887"/>
                  <a:pt x="4159" y="890"/>
                  <a:pt x="4165" y="893"/>
                </a:cubicBezTo>
                <a:cubicBezTo>
                  <a:pt x="4152" y="901"/>
                  <a:pt x="4154" y="916"/>
                  <a:pt x="4129" y="919"/>
                </a:cubicBezTo>
                <a:cubicBezTo>
                  <a:pt x="3890" y="722"/>
                  <a:pt x="3890" y="722"/>
                  <a:pt x="3890" y="722"/>
                </a:cubicBezTo>
                <a:cubicBezTo>
                  <a:pt x="3892" y="721"/>
                  <a:pt x="3894" y="720"/>
                  <a:pt x="3895" y="718"/>
                </a:cubicBezTo>
                <a:cubicBezTo>
                  <a:pt x="3897" y="720"/>
                  <a:pt x="3903" y="721"/>
                  <a:pt x="3906" y="720"/>
                </a:cubicBezTo>
                <a:cubicBezTo>
                  <a:pt x="3907" y="721"/>
                  <a:pt x="3909" y="721"/>
                  <a:pt x="3909" y="723"/>
                </a:cubicBezTo>
                <a:cubicBezTo>
                  <a:pt x="3916" y="722"/>
                  <a:pt x="3915" y="720"/>
                  <a:pt x="3922" y="720"/>
                </a:cubicBezTo>
                <a:cubicBezTo>
                  <a:pt x="3922" y="723"/>
                  <a:pt x="3920" y="722"/>
                  <a:pt x="3926" y="722"/>
                </a:cubicBezTo>
                <a:cubicBezTo>
                  <a:pt x="3926" y="725"/>
                  <a:pt x="3930" y="726"/>
                  <a:pt x="3931" y="730"/>
                </a:cubicBezTo>
                <a:cubicBezTo>
                  <a:pt x="3939" y="727"/>
                  <a:pt x="3949" y="725"/>
                  <a:pt x="3955" y="721"/>
                </a:cubicBezTo>
                <a:cubicBezTo>
                  <a:pt x="3956" y="718"/>
                  <a:pt x="3950" y="720"/>
                  <a:pt x="3950" y="717"/>
                </a:cubicBezTo>
                <a:cubicBezTo>
                  <a:pt x="3959" y="718"/>
                  <a:pt x="3949" y="712"/>
                  <a:pt x="3959" y="712"/>
                </a:cubicBezTo>
                <a:cubicBezTo>
                  <a:pt x="3950" y="709"/>
                  <a:pt x="3959" y="707"/>
                  <a:pt x="3950" y="705"/>
                </a:cubicBezTo>
                <a:cubicBezTo>
                  <a:pt x="3956" y="703"/>
                  <a:pt x="3957" y="700"/>
                  <a:pt x="3958" y="697"/>
                </a:cubicBezTo>
                <a:cubicBezTo>
                  <a:pt x="3961" y="697"/>
                  <a:pt x="3961" y="698"/>
                  <a:pt x="3964" y="698"/>
                </a:cubicBezTo>
                <a:cubicBezTo>
                  <a:pt x="3966" y="697"/>
                  <a:pt x="3965" y="692"/>
                  <a:pt x="3971" y="695"/>
                </a:cubicBezTo>
                <a:cubicBezTo>
                  <a:pt x="3962" y="686"/>
                  <a:pt x="3971" y="680"/>
                  <a:pt x="3975" y="674"/>
                </a:cubicBezTo>
                <a:cubicBezTo>
                  <a:pt x="3978" y="676"/>
                  <a:pt x="3987" y="679"/>
                  <a:pt x="3992" y="677"/>
                </a:cubicBezTo>
                <a:cubicBezTo>
                  <a:pt x="3983" y="673"/>
                  <a:pt x="3963" y="670"/>
                  <a:pt x="3969" y="663"/>
                </a:cubicBezTo>
                <a:cubicBezTo>
                  <a:pt x="3958" y="660"/>
                  <a:pt x="3956" y="654"/>
                  <a:pt x="3946" y="652"/>
                </a:cubicBezTo>
                <a:cubicBezTo>
                  <a:pt x="3947" y="650"/>
                  <a:pt x="3957" y="652"/>
                  <a:pt x="3958" y="650"/>
                </a:cubicBezTo>
                <a:cubicBezTo>
                  <a:pt x="3954" y="649"/>
                  <a:pt x="3952" y="647"/>
                  <a:pt x="3950" y="646"/>
                </a:cubicBezTo>
                <a:cubicBezTo>
                  <a:pt x="3956" y="647"/>
                  <a:pt x="3952" y="643"/>
                  <a:pt x="3955" y="643"/>
                </a:cubicBezTo>
                <a:cubicBezTo>
                  <a:pt x="3959" y="644"/>
                  <a:pt x="3969" y="645"/>
                  <a:pt x="3971" y="642"/>
                </a:cubicBezTo>
                <a:cubicBezTo>
                  <a:pt x="3967" y="641"/>
                  <a:pt x="3964" y="640"/>
                  <a:pt x="3961" y="639"/>
                </a:cubicBezTo>
                <a:cubicBezTo>
                  <a:pt x="3961" y="636"/>
                  <a:pt x="3968" y="637"/>
                  <a:pt x="3973" y="637"/>
                </a:cubicBezTo>
                <a:cubicBezTo>
                  <a:pt x="4053" y="694"/>
                  <a:pt x="4053" y="694"/>
                  <a:pt x="4053" y="694"/>
                </a:cubicBezTo>
                <a:cubicBezTo>
                  <a:pt x="4053" y="694"/>
                  <a:pt x="4052" y="694"/>
                  <a:pt x="4052" y="694"/>
                </a:cubicBezTo>
                <a:cubicBezTo>
                  <a:pt x="4051" y="696"/>
                  <a:pt x="4048" y="698"/>
                  <a:pt x="4045" y="700"/>
                </a:cubicBezTo>
                <a:cubicBezTo>
                  <a:pt x="4041" y="700"/>
                  <a:pt x="4038" y="700"/>
                  <a:pt x="4034" y="700"/>
                </a:cubicBezTo>
                <a:cubicBezTo>
                  <a:pt x="4033" y="696"/>
                  <a:pt x="4026" y="695"/>
                  <a:pt x="4021" y="693"/>
                </a:cubicBezTo>
                <a:cubicBezTo>
                  <a:pt x="4007" y="696"/>
                  <a:pt x="4011" y="713"/>
                  <a:pt x="4009" y="721"/>
                </a:cubicBezTo>
                <a:cubicBezTo>
                  <a:pt x="4014" y="723"/>
                  <a:pt x="4019" y="720"/>
                  <a:pt x="4022" y="721"/>
                </a:cubicBezTo>
                <a:cubicBezTo>
                  <a:pt x="4032" y="729"/>
                  <a:pt x="4026" y="735"/>
                  <a:pt x="4029" y="744"/>
                </a:cubicBezTo>
                <a:cubicBezTo>
                  <a:pt x="4036" y="744"/>
                  <a:pt x="4041" y="744"/>
                  <a:pt x="4047" y="742"/>
                </a:cubicBezTo>
                <a:cubicBezTo>
                  <a:pt x="4041" y="735"/>
                  <a:pt x="4044" y="723"/>
                  <a:pt x="4033" y="716"/>
                </a:cubicBezTo>
                <a:cubicBezTo>
                  <a:pt x="4036" y="714"/>
                  <a:pt x="4038" y="712"/>
                  <a:pt x="4044" y="711"/>
                </a:cubicBezTo>
                <a:cubicBezTo>
                  <a:pt x="4047" y="712"/>
                  <a:pt x="4051" y="712"/>
                  <a:pt x="4052" y="714"/>
                </a:cubicBezTo>
                <a:cubicBezTo>
                  <a:pt x="4055" y="717"/>
                  <a:pt x="4051" y="719"/>
                  <a:pt x="4052" y="721"/>
                </a:cubicBezTo>
                <a:cubicBezTo>
                  <a:pt x="4061" y="724"/>
                  <a:pt x="4072" y="726"/>
                  <a:pt x="4069" y="734"/>
                </a:cubicBezTo>
                <a:cubicBezTo>
                  <a:pt x="4073" y="733"/>
                  <a:pt x="4074" y="735"/>
                  <a:pt x="4079" y="734"/>
                </a:cubicBezTo>
                <a:cubicBezTo>
                  <a:pt x="4072" y="730"/>
                  <a:pt x="4085" y="730"/>
                  <a:pt x="4089" y="728"/>
                </a:cubicBezTo>
                <a:cubicBezTo>
                  <a:pt x="4079" y="726"/>
                  <a:pt x="4074" y="721"/>
                  <a:pt x="4077" y="716"/>
                </a:cubicBezTo>
                <a:cubicBezTo>
                  <a:pt x="4067" y="712"/>
                  <a:pt x="4058" y="707"/>
                  <a:pt x="4048" y="703"/>
                </a:cubicBezTo>
                <a:cubicBezTo>
                  <a:pt x="4052" y="703"/>
                  <a:pt x="4058" y="702"/>
                  <a:pt x="4062" y="701"/>
                </a:cubicBezTo>
                <a:cubicBezTo>
                  <a:pt x="4271" y="850"/>
                  <a:pt x="4271" y="850"/>
                  <a:pt x="4271" y="850"/>
                </a:cubicBezTo>
                <a:cubicBezTo>
                  <a:pt x="4271" y="854"/>
                  <a:pt x="4268" y="853"/>
                  <a:pt x="4273" y="858"/>
                </a:cubicBezTo>
                <a:cubicBezTo>
                  <a:pt x="4268" y="855"/>
                  <a:pt x="4266" y="862"/>
                  <a:pt x="4261" y="859"/>
                </a:cubicBezTo>
                <a:close/>
                <a:moveTo>
                  <a:pt x="3965" y="631"/>
                </a:moveTo>
                <a:cubicBezTo>
                  <a:pt x="3968" y="633"/>
                  <a:pt x="3968" y="633"/>
                  <a:pt x="3968" y="633"/>
                </a:cubicBezTo>
                <a:cubicBezTo>
                  <a:pt x="3967" y="633"/>
                  <a:pt x="3966" y="633"/>
                  <a:pt x="3965" y="631"/>
                </a:cubicBezTo>
                <a:close/>
                <a:moveTo>
                  <a:pt x="4552" y="877"/>
                </a:moveTo>
                <a:cubicBezTo>
                  <a:pt x="4544" y="883"/>
                  <a:pt x="4528" y="884"/>
                  <a:pt x="4511" y="872"/>
                </a:cubicBezTo>
                <a:cubicBezTo>
                  <a:pt x="4473" y="867"/>
                  <a:pt x="4443" y="857"/>
                  <a:pt x="4415" y="845"/>
                </a:cubicBezTo>
                <a:cubicBezTo>
                  <a:pt x="4414" y="841"/>
                  <a:pt x="4423" y="840"/>
                  <a:pt x="4421" y="835"/>
                </a:cubicBezTo>
                <a:cubicBezTo>
                  <a:pt x="4404" y="826"/>
                  <a:pt x="4429" y="823"/>
                  <a:pt x="4427" y="815"/>
                </a:cubicBezTo>
                <a:cubicBezTo>
                  <a:pt x="4422" y="816"/>
                  <a:pt x="4422" y="813"/>
                  <a:pt x="4418" y="813"/>
                </a:cubicBezTo>
                <a:cubicBezTo>
                  <a:pt x="4421" y="816"/>
                  <a:pt x="4419" y="818"/>
                  <a:pt x="4413" y="817"/>
                </a:cubicBezTo>
                <a:cubicBezTo>
                  <a:pt x="4410" y="815"/>
                  <a:pt x="4403" y="817"/>
                  <a:pt x="4402" y="814"/>
                </a:cubicBezTo>
                <a:cubicBezTo>
                  <a:pt x="4392" y="818"/>
                  <a:pt x="4378" y="809"/>
                  <a:pt x="4369" y="815"/>
                </a:cubicBezTo>
                <a:cubicBezTo>
                  <a:pt x="4362" y="809"/>
                  <a:pt x="4345" y="812"/>
                  <a:pt x="4337" y="807"/>
                </a:cubicBezTo>
                <a:cubicBezTo>
                  <a:pt x="4340" y="812"/>
                  <a:pt x="4340" y="811"/>
                  <a:pt x="4342" y="816"/>
                </a:cubicBezTo>
                <a:cubicBezTo>
                  <a:pt x="4333" y="818"/>
                  <a:pt x="4321" y="818"/>
                  <a:pt x="4308" y="815"/>
                </a:cubicBezTo>
                <a:cubicBezTo>
                  <a:pt x="4309" y="824"/>
                  <a:pt x="4301" y="820"/>
                  <a:pt x="4293" y="825"/>
                </a:cubicBezTo>
                <a:cubicBezTo>
                  <a:pt x="4293" y="828"/>
                  <a:pt x="4297" y="828"/>
                  <a:pt x="4299" y="830"/>
                </a:cubicBezTo>
                <a:cubicBezTo>
                  <a:pt x="4287" y="831"/>
                  <a:pt x="4291" y="838"/>
                  <a:pt x="4288" y="843"/>
                </a:cubicBezTo>
                <a:cubicBezTo>
                  <a:pt x="4294" y="843"/>
                  <a:pt x="4296" y="845"/>
                  <a:pt x="4300" y="847"/>
                </a:cubicBezTo>
                <a:cubicBezTo>
                  <a:pt x="4300" y="849"/>
                  <a:pt x="4295" y="849"/>
                  <a:pt x="4298" y="852"/>
                </a:cubicBezTo>
                <a:cubicBezTo>
                  <a:pt x="4301" y="854"/>
                  <a:pt x="4308" y="853"/>
                  <a:pt x="4311" y="856"/>
                </a:cubicBezTo>
                <a:cubicBezTo>
                  <a:pt x="4299" y="859"/>
                  <a:pt x="4293" y="849"/>
                  <a:pt x="4288" y="853"/>
                </a:cubicBezTo>
                <a:cubicBezTo>
                  <a:pt x="4069" y="698"/>
                  <a:pt x="4069" y="698"/>
                  <a:pt x="4069" y="698"/>
                </a:cubicBezTo>
                <a:cubicBezTo>
                  <a:pt x="4071" y="696"/>
                  <a:pt x="4071" y="695"/>
                  <a:pt x="4071" y="693"/>
                </a:cubicBezTo>
                <a:cubicBezTo>
                  <a:pt x="4067" y="692"/>
                  <a:pt x="4065" y="693"/>
                  <a:pt x="4063" y="693"/>
                </a:cubicBezTo>
                <a:cubicBezTo>
                  <a:pt x="3785" y="495"/>
                  <a:pt x="3785" y="495"/>
                  <a:pt x="3785" y="495"/>
                </a:cubicBezTo>
                <a:cubicBezTo>
                  <a:pt x="3785" y="495"/>
                  <a:pt x="3785" y="495"/>
                  <a:pt x="3785" y="495"/>
                </a:cubicBezTo>
                <a:cubicBezTo>
                  <a:pt x="3785" y="495"/>
                  <a:pt x="3784" y="495"/>
                  <a:pt x="3784" y="495"/>
                </a:cubicBezTo>
                <a:cubicBezTo>
                  <a:pt x="3777" y="490"/>
                  <a:pt x="3777" y="490"/>
                  <a:pt x="3777" y="490"/>
                </a:cubicBezTo>
                <a:cubicBezTo>
                  <a:pt x="3777" y="490"/>
                  <a:pt x="3778" y="490"/>
                  <a:pt x="3779" y="489"/>
                </a:cubicBezTo>
                <a:cubicBezTo>
                  <a:pt x="3785" y="491"/>
                  <a:pt x="3790" y="494"/>
                  <a:pt x="3797" y="495"/>
                </a:cubicBezTo>
                <a:cubicBezTo>
                  <a:pt x="3801" y="494"/>
                  <a:pt x="3793" y="493"/>
                  <a:pt x="3797" y="492"/>
                </a:cubicBezTo>
                <a:cubicBezTo>
                  <a:pt x="3808" y="491"/>
                  <a:pt x="3810" y="491"/>
                  <a:pt x="3824" y="489"/>
                </a:cubicBezTo>
                <a:cubicBezTo>
                  <a:pt x="3824" y="483"/>
                  <a:pt x="3832" y="484"/>
                  <a:pt x="3838" y="481"/>
                </a:cubicBezTo>
                <a:cubicBezTo>
                  <a:pt x="3838" y="479"/>
                  <a:pt x="3834" y="479"/>
                  <a:pt x="3833" y="478"/>
                </a:cubicBezTo>
                <a:cubicBezTo>
                  <a:pt x="3837" y="476"/>
                  <a:pt x="3841" y="477"/>
                  <a:pt x="3846" y="475"/>
                </a:cubicBezTo>
                <a:cubicBezTo>
                  <a:pt x="3852" y="471"/>
                  <a:pt x="3849" y="469"/>
                  <a:pt x="3848" y="463"/>
                </a:cubicBezTo>
                <a:cubicBezTo>
                  <a:pt x="3846" y="462"/>
                  <a:pt x="3840" y="463"/>
                  <a:pt x="3841" y="461"/>
                </a:cubicBezTo>
                <a:cubicBezTo>
                  <a:pt x="3844" y="460"/>
                  <a:pt x="3849" y="460"/>
                  <a:pt x="3851" y="459"/>
                </a:cubicBezTo>
                <a:cubicBezTo>
                  <a:pt x="3852" y="456"/>
                  <a:pt x="3846" y="450"/>
                  <a:pt x="3855" y="450"/>
                </a:cubicBezTo>
                <a:cubicBezTo>
                  <a:pt x="3851" y="447"/>
                  <a:pt x="3851" y="445"/>
                  <a:pt x="3852" y="443"/>
                </a:cubicBezTo>
                <a:cubicBezTo>
                  <a:pt x="3852" y="442"/>
                  <a:pt x="3845" y="444"/>
                  <a:pt x="3845" y="442"/>
                </a:cubicBezTo>
                <a:cubicBezTo>
                  <a:pt x="3845" y="441"/>
                  <a:pt x="3848" y="441"/>
                  <a:pt x="3848" y="439"/>
                </a:cubicBezTo>
                <a:cubicBezTo>
                  <a:pt x="3842" y="436"/>
                  <a:pt x="3830" y="439"/>
                  <a:pt x="3824" y="437"/>
                </a:cubicBezTo>
                <a:cubicBezTo>
                  <a:pt x="3830" y="436"/>
                  <a:pt x="3835" y="434"/>
                  <a:pt x="3839" y="432"/>
                </a:cubicBezTo>
                <a:cubicBezTo>
                  <a:pt x="3831" y="430"/>
                  <a:pt x="3819" y="429"/>
                  <a:pt x="3811" y="427"/>
                </a:cubicBezTo>
                <a:cubicBezTo>
                  <a:pt x="3802" y="428"/>
                  <a:pt x="3793" y="426"/>
                  <a:pt x="3794" y="424"/>
                </a:cubicBezTo>
                <a:cubicBezTo>
                  <a:pt x="3807" y="425"/>
                  <a:pt x="3815" y="427"/>
                  <a:pt x="3828" y="426"/>
                </a:cubicBezTo>
                <a:cubicBezTo>
                  <a:pt x="3803" y="423"/>
                  <a:pt x="3794" y="412"/>
                  <a:pt x="3767" y="410"/>
                </a:cubicBezTo>
                <a:cubicBezTo>
                  <a:pt x="3762" y="405"/>
                  <a:pt x="3773" y="403"/>
                  <a:pt x="3764" y="400"/>
                </a:cubicBezTo>
                <a:cubicBezTo>
                  <a:pt x="3768" y="399"/>
                  <a:pt x="3772" y="402"/>
                  <a:pt x="3773" y="400"/>
                </a:cubicBezTo>
                <a:cubicBezTo>
                  <a:pt x="3770" y="400"/>
                  <a:pt x="3770" y="398"/>
                  <a:pt x="3769" y="397"/>
                </a:cubicBezTo>
                <a:cubicBezTo>
                  <a:pt x="3777" y="397"/>
                  <a:pt x="3780" y="395"/>
                  <a:pt x="3784" y="394"/>
                </a:cubicBezTo>
                <a:cubicBezTo>
                  <a:pt x="4249" y="687"/>
                  <a:pt x="4249" y="687"/>
                  <a:pt x="4249" y="687"/>
                </a:cubicBezTo>
                <a:cubicBezTo>
                  <a:pt x="4247" y="687"/>
                  <a:pt x="4245" y="688"/>
                  <a:pt x="4243" y="688"/>
                </a:cubicBezTo>
                <a:cubicBezTo>
                  <a:pt x="4244" y="690"/>
                  <a:pt x="4238" y="694"/>
                  <a:pt x="4243" y="695"/>
                </a:cubicBezTo>
                <a:cubicBezTo>
                  <a:pt x="4241" y="692"/>
                  <a:pt x="4257" y="694"/>
                  <a:pt x="4259" y="695"/>
                </a:cubicBezTo>
                <a:cubicBezTo>
                  <a:pt x="4259" y="699"/>
                  <a:pt x="4266" y="698"/>
                  <a:pt x="4266" y="701"/>
                </a:cubicBezTo>
                <a:cubicBezTo>
                  <a:pt x="4269" y="702"/>
                  <a:pt x="4271" y="702"/>
                  <a:pt x="4273" y="702"/>
                </a:cubicBezTo>
                <a:cubicBezTo>
                  <a:pt x="4282" y="708"/>
                  <a:pt x="4282" y="708"/>
                  <a:pt x="4282" y="708"/>
                </a:cubicBezTo>
                <a:cubicBezTo>
                  <a:pt x="4279" y="708"/>
                  <a:pt x="4275" y="709"/>
                  <a:pt x="4269" y="709"/>
                </a:cubicBezTo>
                <a:cubicBezTo>
                  <a:pt x="4285" y="710"/>
                  <a:pt x="4291" y="716"/>
                  <a:pt x="4292" y="721"/>
                </a:cubicBezTo>
                <a:cubicBezTo>
                  <a:pt x="4297" y="721"/>
                  <a:pt x="4299" y="720"/>
                  <a:pt x="4299" y="718"/>
                </a:cubicBezTo>
                <a:lnTo>
                  <a:pt x="4552" y="877"/>
                </a:lnTo>
                <a:close/>
                <a:moveTo>
                  <a:pt x="4298" y="706"/>
                </a:moveTo>
                <a:cubicBezTo>
                  <a:pt x="4296" y="706"/>
                  <a:pt x="4293" y="706"/>
                  <a:pt x="4291" y="706"/>
                </a:cubicBezTo>
                <a:cubicBezTo>
                  <a:pt x="4284" y="702"/>
                  <a:pt x="4284" y="702"/>
                  <a:pt x="4284" y="702"/>
                </a:cubicBezTo>
                <a:cubicBezTo>
                  <a:pt x="4291" y="701"/>
                  <a:pt x="4296" y="701"/>
                  <a:pt x="4300" y="702"/>
                </a:cubicBezTo>
                <a:cubicBezTo>
                  <a:pt x="4301" y="704"/>
                  <a:pt x="4300" y="705"/>
                  <a:pt x="4298" y="706"/>
                </a:cubicBezTo>
                <a:close/>
                <a:moveTo>
                  <a:pt x="4303" y="708"/>
                </a:moveTo>
                <a:cubicBezTo>
                  <a:pt x="4305" y="711"/>
                  <a:pt x="4304" y="713"/>
                  <a:pt x="4306" y="715"/>
                </a:cubicBezTo>
                <a:cubicBezTo>
                  <a:pt x="4299" y="711"/>
                  <a:pt x="4299" y="711"/>
                  <a:pt x="4299" y="711"/>
                </a:cubicBezTo>
                <a:cubicBezTo>
                  <a:pt x="4300" y="710"/>
                  <a:pt x="4301" y="709"/>
                  <a:pt x="4303" y="708"/>
                </a:cubicBezTo>
                <a:close/>
                <a:moveTo>
                  <a:pt x="3793" y="315"/>
                </a:moveTo>
                <a:cubicBezTo>
                  <a:pt x="3791" y="315"/>
                  <a:pt x="3789" y="314"/>
                  <a:pt x="3787" y="314"/>
                </a:cubicBezTo>
                <a:cubicBezTo>
                  <a:pt x="3779" y="313"/>
                  <a:pt x="3768" y="312"/>
                  <a:pt x="3761" y="310"/>
                </a:cubicBezTo>
                <a:cubicBezTo>
                  <a:pt x="3753" y="308"/>
                  <a:pt x="3743" y="304"/>
                  <a:pt x="3733" y="305"/>
                </a:cubicBezTo>
                <a:cubicBezTo>
                  <a:pt x="3743" y="309"/>
                  <a:pt x="3760" y="313"/>
                  <a:pt x="3779" y="314"/>
                </a:cubicBezTo>
                <a:cubicBezTo>
                  <a:pt x="3786" y="316"/>
                  <a:pt x="3793" y="317"/>
                  <a:pt x="3800" y="319"/>
                </a:cubicBezTo>
                <a:cubicBezTo>
                  <a:pt x="3943" y="399"/>
                  <a:pt x="3943" y="399"/>
                  <a:pt x="3943" y="399"/>
                </a:cubicBezTo>
                <a:cubicBezTo>
                  <a:pt x="3942" y="399"/>
                  <a:pt x="3941" y="399"/>
                  <a:pt x="3940" y="399"/>
                </a:cubicBezTo>
                <a:cubicBezTo>
                  <a:pt x="3938" y="401"/>
                  <a:pt x="3938" y="406"/>
                  <a:pt x="3929" y="407"/>
                </a:cubicBezTo>
                <a:cubicBezTo>
                  <a:pt x="3930" y="411"/>
                  <a:pt x="3940" y="407"/>
                  <a:pt x="3947" y="409"/>
                </a:cubicBezTo>
                <a:cubicBezTo>
                  <a:pt x="3947" y="407"/>
                  <a:pt x="3943" y="407"/>
                  <a:pt x="3945" y="405"/>
                </a:cubicBezTo>
                <a:cubicBezTo>
                  <a:pt x="3948" y="406"/>
                  <a:pt x="3951" y="406"/>
                  <a:pt x="3954" y="405"/>
                </a:cubicBezTo>
                <a:cubicBezTo>
                  <a:pt x="4499" y="711"/>
                  <a:pt x="4499" y="711"/>
                  <a:pt x="4499" y="711"/>
                </a:cubicBezTo>
                <a:cubicBezTo>
                  <a:pt x="4457" y="704"/>
                  <a:pt x="4411" y="701"/>
                  <a:pt x="4372" y="693"/>
                </a:cubicBezTo>
                <a:cubicBezTo>
                  <a:pt x="4361" y="695"/>
                  <a:pt x="4370" y="701"/>
                  <a:pt x="4351" y="701"/>
                </a:cubicBezTo>
                <a:cubicBezTo>
                  <a:pt x="4356" y="712"/>
                  <a:pt x="4325" y="720"/>
                  <a:pt x="4314" y="705"/>
                </a:cubicBezTo>
                <a:cubicBezTo>
                  <a:pt x="4309" y="704"/>
                  <a:pt x="4304" y="703"/>
                  <a:pt x="4301" y="701"/>
                </a:cubicBezTo>
                <a:cubicBezTo>
                  <a:pt x="4300" y="695"/>
                  <a:pt x="4295" y="691"/>
                  <a:pt x="4293" y="687"/>
                </a:cubicBezTo>
                <a:cubicBezTo>
                  <a:pt x="4278" y="685"/>
                  <a:pt x="4268" y="684"/>
                  <a:pt x="4258" y="685"/>
                </a:cubicBezTo>
                <a:cubicBezTo>
                  <a:pt x="3767" y="379"/>
                  <a:pt x="3767" y="379"/>
                  <a:pt x="3767" y="379"/>
                </a:cubicBezTo>
                <a:cubicBezTo>
                  <a:pt x="3773" y="378"/>
                  <a:pt x="3778" y="377"/>
                  <a:pt x="3781" y="375"/>
                </a:cubicBezTo>
                <a:cubicBezTo>
                  <a:pt x="3785" y="378"/>
                  <a:pt x="3790" y="379"/>
                  <a:pt x="3799" y="378"/>
                </a:cubicBezTo>
                <a:cubicBezTo>
                  <a:pt x="3800" y="382"/>
                  <a:pt x="3810" y="383"/>
                  <a:pt x="3805" y="386"/>
                </a:cubicBezTo>
                <a:cubicBezTo>
                  <a:pt x="3814" y="388"/>
                  <a:pt x="3821" y="388"/>
                  <a:pt x="3832" y="388"/>
                </a:cubicBezTo>
                <a:cubicBezTo>
                  <a:pt x="3834" y="390"/>
                  <a:pt x="3840" y="390"/>
                  <a:pt x="3842" y="392"/>
                </a:cubicBezTo>
                <a:cubicBezTo>
                  <a:pt x="3839" y="392"/>
                  <a:pt x="3837" y="393"/>
                  <a:pt x="3837" y="394"/>
                </a:cubicBezTo>
                <a:cubicBezTo>
                  <a:pt x="3845" y="394"/>
                  <a:pt x="3851" y="398"/>
                  <a:pt x="3857" y="400"/>
                </a:cubicBezTo>
                <a:cubicBezTo>
                  <a:pt x="3855" y="404"/>
                  <a:pt x="3863" y="407"/>
                  <a:pt x="3873" y="407"/>
                </a:cubicBezTo>
                <a:cubicBezTo>
                  <a:pt x="3878" y="405"/>
                  <a:pt x="3883" y="404"/>
                  <a:pt x="3893" y="403"/>
                </a:cubicBezTo>
                <a:cubicBezTo>
                  <a:pt x="3884" y="391"/>
                  <a:pt x="3851" y="385"/>
                  <a:pt x="3824" y="380"/>
                </a:cubicBezTo>
                <a:cubicBezTo>
                  <a:pt x="3823" y="379"/>
                  <a:pt x="3821" y="378"/>
                  <a:pt x="3820" y="376"/>
                </a:cubicBezTo>
                <a:cubicBezTo>
                  <a:pt x="3825" y="376"/>
                  <a:pt x="3826" y="374"/>
                  <a:pt x="3831" y="373"/>
                </a:cubicBezTo>
                <a:cubicBezTo>
                  <a:pt x="3832" y="367"/>
                  <a:pt x="3809" y="364"/>
                  <a:pt x="3821" y="359"/>
                </a:cubicBezTo>
                <a:cubicBezTo>
                  <a:pt x="3818" y="358"/>
                  <a:pt x="3817" y="357"/>
                  <a:pt x="3816" y="356"/>
                </a:cubicBezTo>
                <a:cubicBezTo>
                  <a:pt x="3827" y="355"/>
                  <a:pt x="3840" y="360"/>
                  <a:pt x="3848" y="357"/>
                </a:cubicBezTo>
                <a:cubicBezTo>
                  <a:pt x="3856" y="355"/>
                  <a:pt x="3845" y="351"/>
                  <a:pt x="3842" y="349"/>
                </a:cubicBezTo>
                <a:cubicBezTo>
                  <a:pt x="3834" y="342"/>
                  <a:pt x="3825" y="333"/>
                  <a:pt x="3813" y="331"/>
                </a:cubicBezTo>
                <a:cubicBezTo>
                  <a:pt x="3813" y="327"/>
                  <a:pt x="3807" y="326"/>
                  <a:pt x="3800" y="325"/>
                </a:cubicBezTo>
                <a:cubicBezTo>
                  <a:pt x="3783" y="320"/>
                  <a:pt x="3761" y="317"/>
                  <a:pt x="3747" y="310"/>
                </a:cubicBezTo>
                <a:cubicBezTo>
                  <a:pt x="3737" y="310"/>
                  <a:pt x="3729" y="308"/>
                  <a:pt x="3722" y="306"/>
                </a:cubicBezTo>
                <a:cubicBezTo>
                  <a:pt x="3724" y="306"/>
                  <a:pt x="3726" y="308"/>
                  <a:pt x="3727" y="306"/>
                </a:cubicBezTo>
                <a:cubicBezTo>
                  <a:pt x="3713" y="306"/>
                  <a:pt x="3700" y="303"/>
                  <a:pt x="3689" y="303"/>
                </a:cubicBezTo>
                <a:cubicBezTo>
                  <a:pt x="3686" y="304"/>
                  <a:pt x="3696" y="304"/>
                  <a:pt x="3695" y="307"/>
                </a:cubicBezTo>
                <a:cubicBezTo>
                  <a:pt x="3689" y="306"/>
                  <a:pt x="3689" y="306"/>
                  <a:pt x="3682" y="307"/>
                </a:cubicBezTo>
                <a:cubicBezTo>
                  <a:pt x="3681" y="306"/>
                  <a:pt x="3678" y="304"/>
                  <a:pt x="3676" y="305"/>
                </a:cubicBezTo>
                <a:cubicBezTo>
                  <a:pt x="3678" y="305"/>
                  <a:pt x="3678" y="306"/>
                  <a:pt x="3676" y="306"/>
                </a:cubicBezTo>
                <a:cubicBezTo>
                  <a:pt x="3666" y="305"/>
                  <a:pt x="3662" y="303"/>
                  <a:pt x="3653" y="302"/>
                </a:cubicBezTo>
                <a:cubicBezTo>
                  <a:pt x="3650" y="302"/>
                  <a:pt x="3647" y="302"/>
                  <a:pt x="3645" y="302"/>
                </a:cubicBezTo>
                <a:cubicBezTo>
                  <a:pt x="3611" y="281"/>
                  <a:pt x="3611" y="281"/>
                  <a:pt x="3611" y="281"/>
                </a:cubicBezTo>
                <a:cubicBezTo>
                  <a:pt x="3623" y="279"/>
                  <a:pt x="3633" y="279"/>
                  <a:pt x="3645" y="280"/>
                </a:cubicBezTo>
                <a:cubicBezTo>
                  <a:pt x="3648" y="279"/>
                  <a:pt x="3647" y="278"/>
                  <a:pt x="3650" y="277"/>
                </a:cubicBezTo>
                <a:cubicBezTo>
                  <a:pt x="3663" y="278"/>
                  <a:pt x="3673" y="277"/>
                  <a:pt x="3685" y="278"/>
                </a:cubicBezTo>
                <a:cubicBezTo>
                  <a:pt x="3685" y="279"/>
                  <a:pt x="3683" y="279"/>
                  <a:pt x="3683" y="279"/>
                </a:cubicBezTo>
                <a:cubicBezTo>
                  <a:pt x="3686" y="280"/>
                  <a:pt x="3692" y="279"/>
                  <a:pt x="3694" y="279"/>
                </a:cubicBezTo>
                <a:cubicBezTo>
                  <a:pt x="3681" y="275"/>
                  <a:pt x="3669" y="272"/>
                  <a:pt x="3657" y="268"/>
                </a:cubicBezTo>
                <a:cubicBezTo>
                  <a:pt x="3676" y="263"/>
                  <a:pt x="3688" y="270"/>
                  <a:pt x="3706" y="270"/>
                </a:cubicBezTo>
                <a:cubicBezTo>
                  <a:pt x="3699" y="267"/>
                  <a:pt x="3690" y="265"/>
                  <a:pt x="3680" y="264"/>
                </a:cubicBezTo>
                <a:cubicBezTo>
                  <a:pt x="3684" y="262"/>
                  <a:pt x="3698" y="262"/>
                  <a:pt x="3702" y="264"/>
                </a:cubicBezTo>
                <a:cubicBezTo>
                  <a:pt x="3702" y="264"/>
                  <a:pt x="3702" y="264"/>
                  <a:pt x="3702" y="264"/>
                </a:cubicBezTo>
                <a:cubicBezTo>
                  <a:pt x="3700" y="264"/>
                  <a:pt x="3697" y="264"/>
                  <a:pt x="3697" y="265"/>
                </a:cubicBezTo>
                <a:cubicBezTo>
                  <a:pt x="3700" y="265"/>
                  <a:pt x="3702" y="265"/>
                  <a:pt x="3705" y="266"/>
                </a:cubicBezTo>
                <a:lnTo>
                  <a:pt x="3793" y="315"/>
                </a:lnTo>
                <a:close/>
                <a:moveTo>
                  <a:pt x="1390" y="0"/>
                </a:moveTo>
                <a:cubicBezTo>
                  <a:pt x="0" y="456"/>
                  <a:pt x="0" y="456"/>
                  <a:pt x="0" y="456"/>
                </a:cubicBezTo>
                <a:cubicBezTo>
                  <a:pt x="0" y="458"/>
                  <a:pt x="0" y="458"/>
                  <a:pt x="0" y="458"/>
                </a:cubicBezTo>
                <a:cubicBezTo>
                  <a:pt x="1394" y="0"/>
                  <a:pt x="1394" y="0"/>
                  <a:pt x="1394" y="0"/>
                </a:cubicBezTo>
                <a:lnTo>
                  <a:pt x="1390" y="0"/>
                </a:lnTo>
                <a:close/>
                <a:moveTo>
                  <a:pt x="1316" y="0"/>
                </a:moveTo>
                <a:cubicBezTo>
                  <a:pt x="0" y="406"/>
                  <a:pt x="0" y="406"/>
                  <a:pt x="0" y="406"/>
                </a:cubicBezTo>
                <a:cubicBezTo>
                  <a:pt x="0" y="408"/>
                  <a:pt x="0" y="408"/>
                  <a:pt x="0" y="408"/>
                </a:cubicBezTo>
                <a:cubicBezTo>
                  <a:pt x="1320" y="0"/>
                  <a:pt x="1320" y="0"/>
                  <a:pt x="1320" y="0"/>
                </a:cubicBezTo>
                <a:lnTo>
                  <a:pt x="1316" y="0"/>
                </a:lnTo>
                <a:close/>
                <a:moveTo>
                  <a:pt x="1537" y="0"/>
                </a:moveTo>
                <a:cubicBezTo>
                  <a:pt x="0" y="577"/>
                  <a:pt x="0" y="577"/>
                  <a:pt x="0" y="577"/>
                </a:cubicBezTo>
                <a:cubicBezTo>
                  <a:pt x="0" y="581"/>
                  <a:pt x="0" y="581"/>
                  <a:pt x="0" y="581"/>
                </a:cubicBezTo>
                <a:cubicBezTo>
                  <a:pt x="1541" y="0"/>
                  <a:pt x="1541" y="0"/>
                  <a:pt x="1541" y="0"/>
                </a:cubicBezTo>
                <a:lnTo>
                  <a:pt x="1537" y="0"/>
                </a:lnTo>
                <a:close/>
                <a:moveTo>
                  <a:pt x="1611" y="0"/>
                </a:moveTo>
                <a:cubicBezTo>
                  <a:pt x="0" y="652"/>
                  <a:pt x="0" y="652"/>
                  <a:pt x="0" y="652"/>
                </a:cubicBezTo>
                <a:cubicBezTo>
                  <a:pt x="0" y="656"/>
                  <a:pt x="0" y="656"/>
                  <a:pt x="0" y="656"/>
                </a:cubicBezTo>
                <a:cubicBezTo>
                  <a:pt x="1615" y="0"/>
                  <a:pt x="1615" y="0"/>
                  <a:pt x="1615" y="0"/>
                </a:cubicBezTo>
                <a:lnTo>
                  <a:pt x="1611" y="0"/>
                </a:lnTo>
                <a:close/>
                <a:moveTo>
                  <a:pt x="1242" y="0"/>
                </a:moveTo>
                <a:cubicBezTo>
                  <a:pt x="0" y="361"/>
                  <a:pt x="0" y="361"/>
                  <a:pt x="0" y="361"/>
                </a:cubicBezTo>
                <a:cubicBezTo>
                  <a:pt x="0" y="364"/>
                  <a:pt x="0" y="364"/>
                  <a:pt x="0" y="364"/>
                </a:cubicBezTo>
                <a:cubicBezTo>
                  <a:pt x="1246" y="0"/>
                  <a:pt x="1246" y="0"/>
                  <a:pt x="1246" y="0"/>
                </a:cubicBezTo>
                <a:lnTo>
                  <a:pt x="1242" y="0"/>
                </a:lnTo>
                <a:close/>
                <a:moveTo>
                  <a:pt x="1463" y="0"/>
                </a:moveTo>
                <a:cubicBezTo>
                  <a:pt x="0" y="512"/>
                  <a:pt x="0" y="512"/>
                  <a:pt x="0" y="512"/>
                </a:cubicBezTo>
                <a:cubicBezTo>
                  <a:pt x="0" y="515"/>
                  <a:pt x="0" y="515"/>
                  <a:pt x="0" y="515"/>
                </a:cubicBezTo>
                <a:cubicBezTo>
                  <a:pt x="1467" y="0"/>
                  <a:pt x="1467" y="0"/>
                  <a:pt x="1467" y="0"/>
                </a:cubicBezTo>
                <a:lnTo>
                  <a:pt x="1463" y="0"/>
                </a:lnTo>
                <a:close/>
                <a:moveTo>
                  <a:pt x="3290" y="616"/>
                </a:moveTo>
                <a:cubicBezTo>
                  <a:pt x="3288" y="616"/>
                  <a:pt x="3285" y="616"/>
                  <a:pt x="3282" y="616"/>
                </a:cubicBezTo>
                <a:cubicBezTo>
                  <a:pt x="3274" y="627"/>
                  <a:pt x="3274" y="637"/>
                  <a:pt x="3281" y="646"/>
                </a:cubicBezTo>
                <a:cubicBezTo>
                  <a:pt x="3327" y="645"/>
                  <a:pt x="3300" y="625"/>
                  <a:pt x="3290" y="616"/>
                </a:cubicBezTo>
                <a:close/>
                <a:moveTo>
                  <a:pt x="1169" y="0"/>
                </a:moveTo>
                <a:cubicBezTo>
                  <a:pt x="0" y="322"/>
                  <a:pt x="0" y="322"/>
                  <a:pt x="0" y="322"/>
                </a:cubicBezTo>
                <a:cubicBezTo>
                  <a:pt x="0" y="324"/>
                  <a:pt x="0" y="324"/>
                  <a:pt x="0" y="324"/>
                </a:cubicBezTo>
                <a:cubicBezTo>
                  <a:pt x="1173" y="0"/>
                  <a:pt x="1173" y="0"/>
                  <a:pt x="1173" y="0"/>
                </a:cubicBezTo>
                <a:lnTo>
                  <a:pt x="1169" y="0"/>
                </a:lnTo>
                <a:close/>
                <a:moveTo>
                  <a:pt x="1003" y="597"/>
                </a:moveTo>
                <a:cubicBezTo>
                  <a:pt x="1006" y="595"/>
                  <a:pt x="1009" y="594"/>
                  <a:pt x="1009" y="593"/>
                </a:cubicBezTo>
                <a:cubicBezTo>
                  <a:pt x="987" y="594"/>
                  <a:pt x="1002" y="585"/>
                  <a:pt x="980" y="586"/>
                </a:cubicBezTo>
                <a:cubicBezTo>
                  <a:pt x="980" y="585"/>
                  <a:pt x="978" y="585"/>
                  <a:pt x="980" y="583"/>
                </a:cubicBezTo>
                <a:cubicBezTo>
                  <a:pt x="968" y="580"/>
                  <a:pt x="931" y="580"/>
                  <a:pt x="915" y="590"/>
                </a:cubicBezTo>
                <a:cubicBezTo>
                  <a:pt x="925" y="587"/>
                  <a:pt x="967" y="579"/>
                  <a:pt x="949" y="587"/>
                </a:cubicBezTo>
                <a:cubicBezTo>
                  <a:pt x="966" y="585"/>
                  <a:pt x="959" y="592"/>
                  <a:pt x="981" y="590"/>
                </a:cubicBezTo>
                <a:cubicBezTo>
                  <a:pt x="976" y="593"/>
                  <a:pt x="978" y="594"/>
                  <a:pt x="977" y="596"/>
                </a:cubicBezTo>
                <a:cubicBezTo>
                  <a:pt x="984" y="596"/>
                  <a:pt x="989" y="596"/>
                  <a:pt x="987" y="598"/>
                </a:cubicBezTo>
                <a:cubicBezTo>
                  <a:pt x="985" y="600"/>
                  <a:pt x="974" y="601"/>
                  <a:pt x="979" y="601"/>
                </a:cubicBezTo>
                <a:cubicBezTo>
                  <a:pt x="996" y="600"/>
                  <a:pt x="1004" y="601"/>
                  <a:pt x="1017" y="599"/>
                </a:cubicBezTo>
                <a:cubicBezTo>
                  <a:pt x="1017" y="597"/>
                  <a:pt x="1013" y="596"/>
                  <a:pt x="1003" y="597"/>
                </a:cubicBezTo>
                <a:close/>
                <a:moveTo>
                  <a:pt x="1160" y="334"/>
                </a:moveTo>
                <a:cubicBezTo>
                  <a:pt x="1166" y="333"/>
                  <a:pt x="1169" y="333"/>
                  <a:pt x="1174" y="332"/>
                </a:cubicBezTo>
                <a:cubicBezTo>
                  <a:pt x="1187" y="328"/>
                  <a:pt x="1201" y="326"/>
                  <a:pt x="1214" y="324"/>
                </a:cubicBezTo>
                <a:cubicBezTo>
                  <a:pt x="1217" y="322"/>
                  <a:pt x="1215" y="322"/>
                  <a:pt x="1215" y="321"/>
                </a:cubicBezTo>
                <a:cubicBezTo>
                  <a:pt x="1210" y="322"/>
                  <a:pt x="1208" y="323"/>
                  <a:pt x="1205" y="322"/>
                </a:cubicBezTo>
                <a:cubicBezTo>
                  <a:pt x="1211" y="320"/>
                  <a:pt x="1200" y="321"/>
                  <a:pt x="1194" y="322"/>
                </a:cubicBezTo>
                <a:cubicBezTo>
                  <a:pt x="1184" y="326"/>
                  <a:pt x="1172" y="328"/>
                  <a:pt x="1162" y="331"/>
                </a:cubicBezTo>
                <a:cubicBezTo>
                  <a:pt x="1165" y="331"/>
                  <a:pt x="1160" y="333"/>
                  <a:pt x="1160" y="334"/>
                </a:cubicBezTo>
                <a:close/>
                <a:moveTo>
                  <a:pt x="4973" y="1283"/>
                </a:moveTo>
                <a:cubicBezTo>
                  <a:pt x="4963" y="1269"/>
                  <a:pt x="4980" y="1262"/>
                  <a:pt x="4956" y="1246"/>
                </a:cubicBezTo>
                <a:cubicBezTo>
                  <a:pt x="4947" y="1249"/>
                  <a:pt x="4931" y="1248"/>
                  <a:pt x="4944" y="1258"/>
                </a:cubicBezTo>
                <a:cubicBezTo>
                  <a:pt x="4926" y="1254"/>
                  <a:pt x="4905" y="1250"/>
                  <a:pt x="4881" y="1246"/>
                </a:cubicBezTo>
                <a:cubicBezTo>
                  <a:pt x="4886" y="1261"/>
                  <a:pt x="4922" y="1271"/>
                  <a:pt x="4916" y="1278"/>
                </a:cubicBezTo>
                <a:cubicBezTo>
                  <a:pt x="4933" y="1290"/>
                  <a:pt x="4944" y="1294"/>
                  <a:pt x="4959" y="1297"/>
                </a:cubicBezTo>
                <a:cubicBezTo>
                  <a:pt x="4964" y="1294"/>
                  <a:pt x="4958" y="1286"/>
                  <a:pt x="4958" y="1281"/>
                </a:cubicBezTo>
                <a:cubicBezTo>
                  <a:pt x="4962" y="1283"/>
                  <a:pt x="4967" y="1284"/>
                  <a:pt x="4973" y="1283"/>
                </a:cubicBezTo>
                <a:close/>
                <a:moveTo>
                  <a:pt x="1095" y="0"/>
                </a:moveTo>
                <a:cubicBezTo>
                  <a:pt x="0" y="286"/>
                  <a:pt x="0" y="286"/>
                  <a:pt x="0" y="286"/>
                </a:cubicBezTo>
                <a:cubicBezTo>
                  <a:pt x="0" y="288"/>
                  <a:pt x="0" y="288"/>
                  <a:pt x="0" y="288"/>
                </a:cubicBezTo>
                <a:cubicBezTo>
                  <a:pt x="1099" y="0"/>
                  <a:pt x="1099" y="0"/>
                  <a:pt x="1099" y="0"/>
                </a:cubicBezTo>
                <a:lnTo>
                  <a:pt x="1095" y="0"/>
                </a:lnTo>
                <a:close/>
                <a:moveTo>
                  <a:pt x="4086" y="600"/>
                </a:moveTo>
                <a:cubicBezTo>
                  <a:pt x="4092" y="598"/>
                  <a:pt x="4078" y="594"/>
                  <a:pt x="4072" y="592"/>
                </a:cubicBezTo>
                <a:cubicBezTo>
                  <a:pt x="4072" y="595"/>
                  <a:pt x="4076" y="595"/>
                  <a:pt x="4076" y="598"/>
                </a:cubicBezTo>
                <a:cubicBezTo>
                  <a:pt x="4069" y="597"/>
                  <a:pt x="4071" y="599"/>
                  <a:pt x="4069" y="600"/>
                </a:cubicBezTo>
                <a:cubicBezTo>
                  <a:pt x="4066" y="600"/>
                  <a:pt x="4065" y="599"/>
                  <a:pt x="4063" y="599"/>
                </a:cubicBezTo>
                <a:cubicBezTo>
                  <a:pt x="4066" y="602"/>
                  <a:pt x="4064" y="605"/>
                  <a:pt x="4058" y="603"/>
                </a:cubicBezTo>
                <a:cubicBezTo>
                  <a:pt x="4060" y="607"/>
                  <a:pt x="4050" y="606"/>
                  <a:pt x="4049" y="609"/>
                </a:cubicBezTo>
                <a:cubicBezTo>
                  <a:pt x="4053" y="610"/>
                  <a:pt x="4060" y="610"/>
                  <a:pt x="4062" y="613"/>
                </a:cubicBezTo>
                <a:cubicBezTo>
                  <a:pt x="4054" y="619"/>
                  <a:pt x="4077" y="628"/>
                  <a:pt x="4087" y="623"/>
                </a:cubicBezTo>
                <a:cubicBezTo>
                  <a:pt x="4089" y="625"/>
                  <a:pt x="4090" y="627"/>
                  <a:pt x="4092" y="627"/>
                </a:cubicBezTo>
                <a:cubicBezTo>
                  <a:pt x="4099" y="622"/>
                  <a:pt x="4074" y="615"/>
                  <a:pt x="4091" y="612"/>
                </a:cubicBezTo>
                <a:cubicBezTo>
                  <a:pt x="4095" y="612"/>
                  <a:pt x="4095" y="615"/>
                  <a:pt x="4098" y="616"/>
                </a:cubicBezTo>
                <a:cubicBezTo>
                  <a:pt x="4110" y="612"/>
                  <a:pt x="4092" y="603"/>
                  <a:pt x="4086" y="600"/>
                </a:cubicBezTo>
                <a:close/>
                <a:moveTo>
                  <a:pt x="2200" y="0"/>
                </a:moveTo>
                <a:cubicBezTo>
                  <a:pt x="938" y="1365"/>
                  <a:pt x="938" y="1365"/>
                  <a:pt x="938" y="1365"/>
                </a:cubicBezTo>
                <a:cubicBezTo>
                  <a:pt x="956" y="1365"/>
                  <a:pt x="956" y="1365"/>
                  <a:pt x="956" y="1365"/>
                </a:cubicBezTo>
                <a:cubicBezTo>
                  <a:pt x="2204" y="0"/>
                  <a:pt x="2204" y="0"/>
                  <a:pt x="2204" y="0"/>
                </a:cubicBezTo>
                <a:lnTo>
                  <a:pt x="2200" y="0"/>
                </a:lnTo>
                <a:close/>
              </a:path>
            </a:pathLst>
          </a:custGeom>
          <a:gradFill flip="none" rotWithShape="1">
            <a:gsLst>
              <a:gs pos="0">
                <a:srgbClr val="020306">
                  <a:alpha val="26000"/>
                </a:srgbClr>
              </a:gs>
              <a:gs pos="75000">
                <a:srgbClr val="1A344E">
                  <a:alpha val="30000"/>
                </a:srgbClr>
              </a:gs>
              <a:gs pos="100000">
                <a:srgbClr val="336699">
                  <a:shade val="100000"/>
                  <a:satMod val="115000"/>
                  <a:alpha val="0"/>
                </a:srgbClr>
              </a:gs>
            </a:gsLst>
            <a:lin ang="16200000" scaled="1"/>
            <a:tileRect/>
          </a:gradFill>
          <a:ln w="6350">
            <a:noFill/>
            <a:round/>
            <a:headEnd/>
            <a:tailEnd/>
          </a:ln>
        </p:spPr>
        <p:txBody>
          <a:bodyPr/>
          <a:lstStyle/>
          <a:p>
            <a:pPr>
              <a:lnSpc>
                <a:spcPct val="85000"/>
              </a:lnSpc>
              <a:defRPr/>
            </a:pPr>
            <a:endParaRPr lang="en-US" altLang="zh-CN" dirty="0">
              <a:latin typeface="Arial" pitchFamily="34" charset="0"/>
            </a:endParaRPr>
          </a:p>
        </p:txBody>
      </p:sp>
      <p:sp>
        <p:nvSpPr>
          <p:cNvPr id="1031" name="Freeform 7"/>
          <p:cNvSpPr>
            <a:spLocks/>
          </p:cNvSpPr>
          <p:nvPr/>
        </p:nvSpPr>
        <p:spPr bwMode="auto">
          <a:xfrm>
            <a:off x="-3175" y="2040574"/>
            <a:ext cx="12192000" cy="3994466"/>
          </a:xfrm>
          <a:custGeom>
            <a:avLst/>
            <a:gdLst/>
            <a:ahLst/>
            <a:cxnLst>
              <a:cxn ang="0">
                <a:pos x="2334" y="2424"/>
              </a:cxn>
              <a:cxn ang="0">
                <a:pos x="4660" y="1903"/>
              </a:cxn>
              <a:cxn ang="0">
                <a:pos x="4660" y="521"/>
              </a:cxn>
              <a:cxn ang="0">
                <a:pos x="2334" y="0"/>
              </a:cxn>
              <a:cxn ang="0">
                <a:pos x="0" y="526"/>
              </a:cxn>
              <a:cxn ang="0">
                <a:pos x="0" y="1898"/>
              </a:cxn>
              <a:cxn ang="0">
                <a:pos x="2334" y="2424"/>
              </a:cxn>
            </a:cxnLst>
            <a:rect l="0" t="0" r="r" b="b"/>
            <a:pathLst>
              <a:path w="4660" h="2424">
                <a:moveTo>
                  <a:pt x="2334" y="2424"/>
                </a:moveTo>
                <a:cubicBezTo>
                  <a:pt x="3298" y="2424"/>
                  <a:pt x="4149" y="2218"/>
                  <a:pt x="4660" y="1903"/>
                </a:cubicBezTo>
                <a:cubicBezTo>
                  <a:pt x="4660" y="521"/>
                  <a:pt x="4660" y="521"/>
                  <a:pt x="4660" y="521"/>
                </a:cubicBezTo>
                <a:cubicBezTo>
                  <a:pt x="4149" y="206"/>
                  <a:pt x="3298" y="0"/>
                  <a:pt x="2334" y="0"/>
                </a:cubicBezTo>
                <a:cubicBezTo>
                  <a:pt x="1365" y="0"/>
                  <a:pt x="510" y="209"/>
                  <a:pt x="0" y="526"/>
                </a:cubicBezTo>
                <a:cubicBezTo>
                  <a:pt x="0" y="1898"/>
                  <a:pt x="0" y="1898"/>
                  <a:pt x="0" y="1898"/>
                </a:cubicBezTo>
                <a:cubicBezTo>
                  <a:pt x="510" y="2215"/>
                  <a:pt x="1365" y="2424"/>
                  <a:pt x="2334" y="2424"/>
                </a:cubicBezTo>
                <a:close/>
              </a:path>
            </a:pathLst>
          </a:custGeom>
          <a:gradFill flip="none" rotWithShape="1">
            <a:gsLst>
              <a:gs pos="20000">
                <a:srgbClr val="0E144E">
                  <a:alpha val="55000"/>
                </a:srgbClr>
              </a:gs>
              <a:gs pos="59000">
                <a:srgbClr val="0E144E">
                  <a:alpha val="16000"/>
                </a:srgbClr>
              </a:gs>
              <a:gs pos="84000">
                <a:srgbClr val="007FDE">
                  <a:alpha val="53000"/>
                </a:srgbClr>
              </a:gs>
              <a:gs pos="96000">
                <a:srgbClr val="00B0F0">
                  <a:alpha val="38000"/>
                </a:srgbClr>
              </a:gs>
            </a:gsLst>
            <a:lin ang="5400000" scaled="0"/>
            <a:tileRect/>
          </a:gradFill>
          <a:ln w="12700" cap="flat" cmpd="sng" algn="ctr">
            <a:noFill/>
            <a:prstDash val="solid"/>
            <a:round/>
            <a:headEnd type="none" w="med" len="med"/>
            <a:tailEnd type="none" w="med" len="med"/>
          </a:ln>
          <a:effectLst>
            <a:outerShdw blurRad="254000" dist="266700" dir="5400000" algn="t" rotWithShape="0">
              <a:prstClr val="black">
                <a:alpha val="41000"/>
              </a:prstClr>
            </a:outerShdw>
          </a:effectLst>
          <a:scene3d>
            <a:camera prst="orthographicFront">
              <a:rot lat="0" lon="0" rev="0"/>
            </a:camera>
            <a:lightRig rig="glow" dir="t">
              <a:rot lat="0" lon="0" rev="3000000"/>
            </a:lightRig>
          </a:scene3d>
          <a:sp3d>
            <a:extrusionClr>
              <a:srgbClr val="0070C0"/>
            </a:extrusionClr>
            <a:contourClr>
              <a:srgbClr val="00B0F0"/>
            </a:contourClr>
          </a:sp3d>
        </p:spPr>
        <p:txBody>
          <a:bodyPr wrap="none" lIns="0" tIns="182865" rIns="0" bIns="0" anchor="ctr">
            <a:flatTx/>
          </a:bodyPr>
          <a:lstStyle/>
          <a:p>
            <a:pPr algn="ctr">
              <a:lnSpc>
                <a:spcPct val="80000"/>
              </a:lnSpc>
              <a:defRPr/>
            </a:pPr>
            <a:endParaRPr lang="en-US" altLang="zh-CN" sz="6000" b="1" i="1" spc="-150" dirty="0">
              <a:ln w="19050">
                <a:noFill/>
              </a:ln>
              <a:gradFill flip="none" rotWithShape="1">
                <a:gsLst>
                  <a:gs pos="0">
                    <a:srgbClr val="FFD44B"/>
                  </a:gs>
                  <a:gs pos="50000">
                    <a:srgbClr val="FFE07D"/>
                  </a:gs>
                  <a:gs pos="100000">
                    <a:srgbClr val="FFD44B">
                      <a:tint val="23500"/>
                      <a:satMod val="160000"/>
                    </a:srgbClr>
                  </a:gs>
                </a:gsLst>
                <a:lin ang="16200000" scaled="1"/>
                <a:tileRect/>
              </a:gradFill>
              <a:effectLst>
                <a:outerShdw blurRad="50800" dist="38100" dir="2700000" algn="tl" rotWithShape="0">
                  <a:prstClr val="black">
                    <a:alpha val="40000"/>
                  </a:prstClr>
                </a:outerShdw>
              </a:effectLst>
              <a:latin typeface="Segoe" pitchFamily="34" charset="0"/>
              <a:cs typeface="Arial" charset="0"/>
            </a:endParaRPr>
          </a:p>
        </p:txBody>
      </p:sp>
      <p:sp>
        <p:nvSpPr>
          <p:cNvPr id="1029" name="Freeform 5"/>
          <p:cNvSpPr>
            <a:spLocks/>
          </p:cNvSpPr>
          <p:nvPr/>
        </p:nvSpPr>
        <p:spPr bwMode="auto">
          <a:xfrm>
            <a:off x="-3175" y="1447800"/>
            <a:ext cx="12192000" cy="1312863"/>
          </a:xfrm>
          <a:custGeom>
            <a:avLst/>
            <a:gdLst/>
            <a:ahLst/>
            <a:cxnLst>
              <a:cxn ang="0">
                <a:pos x="2334" y="188"/>
              </a:cxn>
              <a:cxn ang="0">
                <a:pos x="4660" y="709"/>
              </a:cxn>
              <a:cxn ang="0">
                <a:pos x="4660" y="600"/>
              </a:cxn>
              <a:cxn ang="0">
                <a:pos x="2338" y="0"/>
              </a:cxn>
              <a:cxn ang="0">
                <a:pos x="0" y="611"/>
              </a:cxn>
              <a:cxn ang="0">
                <a:pos x="0" y="714"/>
              </a:cxn>
              <a:cxn ang="0">
                <a:pos x="2334" y="188"/>
              </a:cxn>
            </a:cxnLst>
            <a:rect l="0" t="0" r="r" b="b"/>
            <a:pathLst>
              <a:path w="4660" h="714">
                <a:moveTo>
                  <a:pt x="2334" y="188"/>
                </a:moveTo>
                <a:cubicBezTo>
                  <a:pt x="3298" y="188"/>
                  <a:pt x="4149" y="394"/>
                  <a:pt x="4660" y="709"/>
                </a:cubicBezTo>
                <a:cubicBezTo>
                  <a:pt x="4660" y="600"/>
                  <a:pt x="4660" y="600"/>
                  <a:pt x="4660" y="600"/>
                </a:cubicBezTo>
                <a:cubicBezTo>
                  <a:pt x="4149" y="237"/>
                  <a:pt x="3299" y="0"/>
                  <a:pt x="2338" y="0"/>
                </a:cubicBezTo>
                <a:cubicBezTo>
                  <a:pt x="1367" y="0"/>
                  <a:pt x="510" y="242"/>
                  <a:pt x="0" y="611"/>
                </a:cubicBezTo>
                <a:cubicBezTo>
                  <a:pt x="0" y="714"/>
                  <a:pt x="0" y="714"/>
                  <a:pt x="0" y="714"/>
                </a:cubicBezTo>
                <a:cubicBezTo>
                  <a:pt x="510" y="397"/>
                  <a:pt x="1365" y="188"/>
                  <a:pt x="2334" y="188"/>
                </a:cubicBezTo>
                <a:close/>
              </a:path>
            </a:pathLst>
          </a:custGeom>
          <a:gradFill flip="none" rotWithShape="1">
            <a:gsLst>
              <a:gs pos="0">
                <a:srgbClr val="00B0F0">
                  <a:alpha val="64000"/>
                </a:srgbClr>
              </a:gs>
              <a:gs pos="40000">
                <a:srgbClr val="0070C0"/>
              </a:gs>
              <a:gs pos="50000">
                <a:srgbClr val="FFFFFF"/>
              </a:gs>
              <a:gs pos="60000">
                <a:srgbClr val="00B0F0"/>
              </a:gs>
              <a:gs pos="100000">
                <a:srgbClr val="0070C0">
                  <a:alpha val="34000"/>
                </a:srgbClr>
              </a:gs>
            </a:gsLst>
            <a:lin ang="4500000" scaled="0"/>
            <a:tileRect/>
          </a:grad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anchor="ctr"/>
          <a:lstStyle/>
          <a:p>
            <a:pPr defTabSz="914327">
              <a:defRPr/>
            </a:pPr>
            <a:endParaRPr lang="en-US" dirty="0">
              <a:effectLst>
                <a:outerShdw blurRad="38100" dist="38100" dir="2700000" algn="tl">
                  <a:srgbClr val="000000">
                    <a:alpha val="43137"/>
                  </a:srgbClr>
                </a:outerShdw>
              </a:effectLst>
              <a:latin typeface="Segoe" pitchFamily="34" charset="0"/>
            </a:endParaRPr>
          </a:p>
        </p:txBody>
      </p:sp>
      <p:sp>
        <p:nvSpPr>
          <p:cNvPr id="1030" name="Freeform 6"/>
          <p:cNvSpPr>
            <a:spLocks/>
          </p:cNvSpPr>
          <p:nvPr/>
        </p:nvSpPr>
        <p:spPr bwMode="auto">
          <a:xfrm>
            <a:off x="-3175" y="5314950"/>
            <a:ext cx="12192000" cy="1312863"/>
          </a:xfrm>
          <a:custGeom>
            <a:avLst/>
            <a:gdLst/>
            <a:ahLst/>
            <a:cxnLst>
              <a:cxn ang="0">
                <a:pos x="2338" y="714"/>
              </a:cxn>
              <a:cxn ang="0">
                <a:pos x="4660" y="114"/>
              </a:cxn>
              <a:cxn ang="0">
                <a:pos x="4660" y="5"/>
              </a:cxn>
              <a:cxn ang="0">
                <a:pos x="2334" y="526"/>
              </a:cxn>
              <a:cxn ang="0">
                <a:pos x="0" y="0"/>
              </a:cxn>
              <a:cxn ang="0">
                <a:pos x="0" y="103"/>
              </a:cxn>
              <a:cxn ang="0">
                <a:pos x="2338" y="714"/>
              </a:cxn>
            </a:cxnLst>
            <a:rect l="0" t="0" r="r" b="b"/>
            <a:pathLst>
              <a:path w="4660" h="714">
                <a:moveTo>
                  <a:pt x="2338" y="714"/>
                </a:moveTo>
                <a:cubicBezTo>
                  <a:pt x="3299" y="714"/>
                  <a:pt x="4149" y="477"/>
                  <a:pt x="4660" y="114"/>
                </a:cubicBezTo>
                <a:cubicBezTo>
                  <a:pt x="4660" y="5"/>
                  <a:pt x="4660" y="5"/>
                  <a:pt x="4660" y="5"/>
                </a:cubicBezTo>
                <a:cubicBezTo>
                  <a:pt x="4149" y="320"/>
                  <a:pt x="3298" y="526"/>
                  <a:pt x="2334" y="526"/>
                </a:cubicBezTo>
                <a:cubicBezTo>
                  <a:pt x="1365" y="526"/>
                  <a:pt x="510" y="317"/>
                  <a:pt x="0" y="0"/>
                </a:cubicBezTo>
                <a:cubicBezTo>
                  <a:pt x="0" y="103"/>
                  <a:pt x="0" y="103"/>
                  <a:pt x="0" y="103"/>
                </a:cubicBezTo>
                <a:cubicBezTo>
                  <a:pt x="510" y="472"/>
                  <a:pt x="1367" y="714"/>
                  <a:pt x="2338" y="714"/>
                </a:cubicBezTo>
                <a:close/>
              </a:path>
            </a:pathLst>
          </a:custGeom>
          <a:gradFill flip="none" rotWithShape="1">
            <a:gsLst>
              <a:gs pos="0">
                <a:srgbClr val="00B0F0">
                  <a:alpha val="64000"/>
                </a:srgbClr>
              </a:gs>
              <a:gs pos="40000">
                <a:srgbClr val="0070C0"/>
              </a:gs>
              <a:gs pos="50000">
                <a:srgbClr val="FFFFFF"/>
              </a:gs>
              <a:gs pos="60000">
                <a:srgbClr val="00B0F0"/>
              </a:gs>
              <a:gs pos="100000">
                <a:srgbClr val="0070C0">
                  <a:alpha val="34000"/>
                </a:srgbClr>
              </a:gs>
            </a:gsLst>
            <a:lin ang="4500000" scaled="0"/>
            <a:tileRect/>
          </a:grad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anchor="ctr"/>
          <a:lstStyle/>
          <a:p>
            <a:pPr defTabSz="914327">
              <a:defRPr/>
            </a:pPr>
            <a:endParaRPr lang="en-US" dirty="0">
              <a:effectLst>
                <a:outerShdw blurRad="38100" dist="38100" dir="2700000" algn="tl">
                  <a:srgbClr val="000000">
                    <a:alpha val="43137"/>
                  </a:srgbClr>
                </a:outerShdw>
              </a:effectLst>
              <a:latin typeface="Segoe" pitchFamily="34" charset="0"/>
            </a:endParaRPr>
          </a:p>
        </p:txBody>
      </p:sp>
      <p:sp>
        <p:nvSpPr>
          <p:cNvPr id="8" name="Title 1"/>
          <p:cNvSpPr>
            <a:spLocks noGrp="1"/>
          </p:cNvSpPr>
          <p:nvPr>
            <p:ph type="title"/>
          </p:nvPr>
        </p:nvSpPr>
        <p:spPr>
          <a:xfrm>
            <a:off x="507868" y="228600"/>
            <a:ext cx="11173090" cy="747897"/>
          </a:xfrm>
        </p:spPr>
        <p:txBody>
          <a:bodyPr/>
          <a:lstStyle/>
          <a:p>
            <a:pPr algn="ctr">
              <a:defRPr/>
            </a:pPr>
            <a:r>
              <a:rPr sz="5400" smtClean="0">
                <a:effectLst>
                  <a:outerShdw blurRad="38100" dist="38100" dir="2700000" algn="tl">
                    <a:srgbClr val="000000">
                      <a:alpha val="43137"/>
                    </a:srgbClr>
                  </a:outerShdw>
                </a:effectLst>
                <a:latin typeface="Segoe UI" pitchFamily="34" charset="0"/>
                <a:cs typeface="Segoe UI" pitchFamily="34" charset="0"/>
              </a:rPr>
              <a:t>MSR: Worldwide Labs</a:t>
            </a:r>
            <a:endParaRPr sz="5400">
              <a:gradFill>
                <a:gsLst>
                  <a:gs pos="36000">
                    <a:schemeClr val="tx2"/>
                  </a:gs>
                  <a:gs pos="86000">
                    <a:schemeClr val="tx2"/>
                  </a:gs>
                </a:gsLst>
                <a:lin ang="5400000" scaled="0"/>
              </a:gradFill>
              <a:effectLst>
                <a:outerShdw blurRad="38100" dist="38100" dir="2700000" algn="tl">
                  <a:srgbClr val="000000">
                    <a:alpha val="43137"/>
                  </a:srgbClr>
                </a:outerShdw>
              </a:effectLst>
              <a:latin typeface="Segoe UI" pitchFamily="34" charset="0"/>
              <a:cs typeface="Segoe UI" pitchFamily="34" charset="0"/>
            </a:endParaRPr>
          </a:p>
        </p:txBody>
      </p:sp>
      <p:pic>
        <p:nvPicPr>
          <p:cNvPr id="2050" name="Picture 2" descr="C:\Users\garycar\Desktop\DVD_ART34\Artwork_Imagery\Shapes\Circular shapes\sphere ball\Gold Orb.png"/>
          <p:cNvPicPr>
            <a:picLocks noChangeAspect="1" noChangeArrowheads="1"/>
          </p:cNvPicPr>
          <p:nvPr/>
        </p:nvPicPr>
        <p:blipFill>
          <a:blip r:embed="rId3"/>
          <a:srcRect/>
          <a:stretch>
            <a:fillRect/>
          </a:stretch>
        </p:blipFill>
        <p:spPr bwMode="auto">
          <a:xfrm>
            <a:off x="1909763" y="2947988"/>
            <a:ext cx="260350" cy="258762"/>
          </a:xfrm>
          <a:prstGeom prst="rect">
            <a:avLst/>
          </a:prstGeom>
          <a:noFill/>
          <a:ln w="9525">
            <a:noFill/>
            <a:miter lim="800000"/>
            <a:headEnd/>
            <a:tailEnd/>
          </a:ln>
        </p:spPr>
      </p:pic>
      <p:sp>
        <p:nvSpPr>
          <p:cNvPr id="39" name="TextBox 38"/>
          <p:cNvSpPr txBox="1">
            <a:spLocks noChangeArrowheads="1"/>
          </p:cNvSpPr>
          <p:nvPr/>
        </p:nvSpPr>
        <p:spPr bwMode="auto">
          <a:xfrm>
            <a:off x="1914525" y="2674938"/>
            <a:ext cx="1168400" cy="369887"/>
          </a:xfrm>
          <a:prstGeom prst="rect">
            <a:avLst/>
          </a:prstGeom>
          <a:noFill/>
          <a:ln w="9525">
            <a:noFill/>
            <a:miter lim="800000"/>
            <a:headEnd/>
            <a:tailEnd/>
          </a:ln>
        </p:spPr>
        <p:txBody>
          <a:bodyPr wrap="none">
            <a:spAutoFit/>
          </a:bodyPr>
          <a:lstStyle/>
          <a:p>
            <a:r>
              <a:rPr lang="en-US"/>
              <a:t>Redmond</a:t>
            </a:r>
          </a:p>
        </p:txBody>
      </p:sp>
      <p:pic>
        <p:nvPicPr>
          <p:cNvPr id="40" name="Picture 2" descr="C:\Users\garycar\Desktop\DVD_ART34\Artwork_Imagery\Shapes\Circular shapes\sphere ball\Gold Orb.png"/>
          <p:cNvPicPr>
            <a:picLocks noChangeAspect="1" noChangeArrowheads="1"/>
          </p:cNvPicPr>
          <p:nvPr/>
        </p:nvPicPr>
        <p:blipFill>
          <a:blip r:embed="rId3"/>
          <a:srcRect/>
          <a:stretch>
            <a:fillRect/>
          </a:stretch>
        </p:blipFill>
        <p:spPr bwMode="auto">
          <a:xfrm>
            <a:off x="1473200" y="3275013"/>
            <a:ext cx="260350" cy="260350"/>
          </a:xfrm>
          <a:prstGeom prst="rect">
            <a:avLst/>
          </a:prstGeom>
          <a:noFill/>
          <a:ln w="9525">
            <a:noFill/>
            <a:miter lim="800000"/>
            <a:headEnd/>
            <a:tailEnd/>
          </a:ln>
        </p:spPr>
      </p:pic>
      <p:pic>
        <p:nvPicPr>
          <p:cNvPr id="41" name="Picture 2" descr="C:\Users\garycar\Desktop\DVD_ART34\Artwork_Imagery\Shapes\Circular shapes\sphere ball\Gold Orb.png"/>
          <p:cNvPicPr>
            <a:picLocks noChangeAspect="1" noChangeArrowheads="1"/>
          </p:cNvPicPr>
          <p:nvPr/>
        </p:nvPicPr>
        <p:blipFill>
          <a:blip r:embed="rId3"/>
          <a:srcRect/>
          <a:stretch>
            <a:fillRect/>
          </a:stretch>
        </p:blipFill>
        <p:spPr bwMode="auto">
          <a:xfrm>
            <a:off x="2701925" y="3138488"/>
            <a:ext cx="258763" cy="260350"/>
          </a:xfrm>
          <a:prstGeom prst="rect">
            <a:avLst/>
          </a:prstGeom>
          <a:noFill/>
          <a:ln w="9525">
            <a:noFill/>
            <a:miter lim="800000"/>
            <a:headEnd/>
            <a:tailEnd/>
          </a:ln>
        </p:spPr>
      </p:pic>
      <p:pic>
        <p:nvPicPr>
          <p:cNvPr id="42" name="Picture 2" descr="C:\Users\garycar\Desktop\DVD_ART34\Artwork_Imagery\Shapes\Circular shapes\sphere ball\Gold Orb.png"/>
          <p:cNvPicPr>
            <a:picLocks noChangeAspect="1" noChangeArrowheads="1"/>
          </p:cNvPicPr>
          <p:nvPr/>
        </p:nvPicPr>
        <p:blipFill>
          <a:blip r:embed="rId3"/>
          <a:srcRect/>
          <a:stretch>
            <a:fillRect/>
          </a:stretch>
        </p:blipFill>
        <p:spPr bwMode="auto">
          <a:xfrm>
            <a:off x="5811838" y="2606675"/>
            <a:ext cx="258762" cy="258763"/>
          </a:xfrm>
          <a:prstGeom prst="rect">
            <a:avLst/>
          </a:prstGeom>
          <a:noFill/>
          <a:ln w="9525">
            <a:noFill/>
            <a:miter lim="800000"/>
            <a:headEnd/>
            <a:tailEnd/>
          </a:ln>
        </p:spPr>
      </p:pic>
      <p:pic>
        <p:nvPicPr>
          <p:cNvPr id="43" name="Picture 2" descr="C:\Users\garycar\Desktop\DVD_ART34\Artwork_Imagery\Shapes\Circular shapes\sphere ball\Gold Orb.png"/>
          <p:cNvPicPr>
            <a:picLocks noChangeAspect="1" noChangeArrowheads="1"/>
          </p:cNvPicPr>
          <p:nvPr/>
        </p:nvPicPr>
        <p:blipFill>
          <a:blip r:embed="rId3"/>
          <a:srcRect/>
          <a:stretch>
            <a:fillRect/>
          </a:stretch>
        </p:blipFill>
        <p:spPr bwMode="auto">
          <a:xfrm>
            <a:off x="7588250" y="3398838"/>
            <a:ext cx="258763" cy="258762"/>
          </a:xfrm>
          <a:prstGeom prst="rect">
            <a:avLst/>
          </a:prstGeom>
          <a:noFill/>
          <a:ln w="9525">
            <a:noFill/>
            <a:miter lim="800000"/>
            <a:headEnd/>
            <a:tailEnd/>
          </a:ln>
        </p:spPr>
      </p:pic>
      <p:pic>
        <p:nvPicPr>
          <p:cNvPr id="44" name="Picture 2" descr="C:\Users\garycar\Desktop\DVD_ART34\Artwork_Imagery\Shapes\Circular shapes\sphere ball\Gold Orb.png"/>
          <p:cNvPicPr>
            <a:picLocks noChangeAspect="1" noChangeArrowheads="1"/>
          </p:cNvPicPr>
          <p:nvPr/>
        </p:nvPicPr>
        <p:blipFill>
          <a:blip r:embed="rId3"/>
          <a:srcRect/>
          <a:stretch>
            <a:fillRect/>
          </a:stretch>
        </p:blipFill>
        <p:spPr bwMode="auto">
          <a:xfrm>
            <a:off x="8420100" y="2894013"/>
            <a:ext cx="260350" cy="258762"/>
          </a:xfrm>
          <a:prstGeom prst="rect">
            <a:avLst/>
          </a:prstGeom>
          <a:noFill/>
          <a:ln w="9525">
            <a:noFill/>
            <a:miter lim="800000"/>
            <a:headEnd/>
            <a:tailEnd/>
          </a:ln>
        </p:spPr>
      </p:pic>
      <p:sp>
        <p:nvSpPr>
          <p:cNvPr id="45" name="TextBox 44"/>
          <p:cNvSpPr txBox="1">
            <a:spLocks noChangeArrowheads="1"/>
          </p:cNvSpPr>
          <p:nvPr/>
        </p:nvSpPr>
        <p:spPr bwMode="auto">
          <a:xfrm>
            <a:off x="257175" y="3467100"/>
            <a:ext cx="1485900" cy="368300"/>
          </a:xfrm>
          <a:prstGeom prst="rect">
            <a:avLst/>
          </a:prstGeom>
          <a:noFill/>
          <a:ln w="9525">
            <a:noFill/>
            <a:miter lim="800000"/>
            <a:headEnd/>
            <a:tailEnd/>
          </a:ln>
        </p:spPr>
        <p:txBody>
          <a:bodyPr wrap="none">
            <a:spAutoFit/>
          </a:bodyPr>
          <a:lstStyle/>
          <a:p>
            <a:r>
              <a:rPr lang="en-US"/>
              <a:t>Silicon Valley</a:t>
            </a:r>
          </a:p>
        </p:txBody>
      </p:sp>
      <p:sp>
        <p:nvSpPr>
          <p:cNvPr id="46" name="TextBox 45"/>
          <p:cNvSpPr txBox="1">
            <a:spLocks noChangeArrowheads="1"/>
          </p:cNvSpPr>
          <p:nvPr/>
        </p:nvSpPr>
        <p:spPr bwMode="auto">
          <a:xfrm>
            <a:off x="2644775" y="3343275"/>
            <a:ext cx="1525588" cy="369888"/>
          </a:xfrm>
          <a:prstGeom prst="rect">
            <a:avLst/>
          </a:prstGeom>
          <a:noFill/>
          <a:ln w="9525">
            <a:noFill/>
            <a:miter lim="800000"/>
            <a:headEnd/>
            <a:tailEnd/>
          </a:ln>
        </p:spPr>
        <p:txBody>
          <a:bodyPr wrap="none">
            <a:spAutoFit/>
          </a:bodyPr>
          <a:lstStyle/>
          <a:p>
            <a:pPr algn="ctr"/>
            <a:r>
              <a:rPr lang="en-US"/>
              <a:t>New England</a:t>
            </a:r>
          </a:p>
        </p:txBody>
      </p:sp>
      <p:sp>
        <p:nvSpPr>
          <p:cNvPr id="47" name="TextBox 46"/>
          <p:cNvSpPr txBox="1">
            <a:spLocks noChangeArrowheads="1"/>
          </p:cNvSpPr>
          <p:nvPr/>
        </p:nvSpPr>
        <p:spPr bwMode="auto">
          <a:xfrm>
            <a:off x="4746625" y="2319338"/>
            <a:ext cx="1301750" cy="369887"/>
          </a:xfrm>
          <a:prstGeom prst="rect">
            <a:avLst/>
          </a:prstGeom>
          <a:noFill/>
          <a:ln w="9525">
            <a:noFill/>
            <a:miter lim="800000"/>
            <a:headEnd/>
            <a:tailEnd/>
          </a:ln>
        </p:spPr>
        <p:txBody>
          <a:bodyPr wrap="none">
            <a:spAutoFit/>
          </a:bodyPr>
          <a:lstStyle/>
          <a:p>
            <a:pPr algn="ctr"/>
            <a:r>
              <a:rPr lang="en-US"/>
              <a:t>Cambridge</a:t>
            </a:r>
          </a:p>
        </p:txBody>
      </p:sp>
      <p:sp>
        <p:nvSpPr>
          <p:cNvPr id="48" name="TextBox 47"/>
          <p:cNvSpPr txBox="1">
            <a:spLocks noChangeArrowheads="1"/>
          </p:cNvSpPr>
          <p:nvPr/>
        </p:nvSpPr>
        <p:spPr bwMode="auto">
          <a:xfrm>
            <a:off x="7162800" y="3111500"/>
            <a:ext cx="682625" cy="369888"/>
          </a:xfrm>
          <a:prstGeom prst="rect">
            <a:avLst/>
          </a:prstGeom>
          <a:noFill/>
          <a:ln w="9525">
            <a:noFill/>
            <a:miter lim="800000"/>
            <a:headEnd/>
            <a:tailEnd/>
          </a:ln>
        </p:spPr>
        <p:txBody>
          <a:bodyPr wrap="none">
            <a:spAutoFit/>
          </a:bodyPr>
          <a:lstStyle/>
          <a:p>
            <a:pPr algn="ctr"/>
            <a:r>
              <a:rPr lang="en-US"/>
              <a:t>India</a:t>
            </a:r>
          </a:p>
        </p:txBody>
      </p:sp>
      <p:sp>
        <p:nvSpPr>
          <p:cNvPr id="49" name="TextBox 48"/>
          <p:cNvSpPr txBox="1">
            <a:spLocks noChangeArrowheads="1"/>
          </p:cNvSpPr>
          <p:nvPr/>
        </p:nvSpPr>
        <p:spPr bwMode="auto">
          <a:xfrm>
            <a:off x="8367713" y="2620963"/>
            <a:ext cx="596900" cy="368300"/>
          </a:xfrm>
          <a:prstGeom prst="rect">
            <a:avLst/>
          </a:prstGeom>
          <a:noFill/>
          <a:ln w="9525">
            <a:noFill/>
            <a:miter lim="800000"/>
            <a:headEnd/>
            <a:tailEnd/>
          </a:ln>
        </p:spPr>
        <p:txBody>
          <a:bodyPr wrap="none">
            <a:spAutoFit/>
          </a:bodyPr>
          <a:lstStyle/>
          <a:p>
            <a:pPr algn="ctr"/>
            <a:r>
              <a:rPr lang="en-US"/>
              <a:t>Asia</a:t>
            </a:r>
          </a:p>
        </p:txBody>
      </p:sp>
      <p:sp>
        <p:nvSpPr>
          <p:cNvPr id="102" name="TextBox 101"/>
          <p:cNvSpPr txBox="1"/>
          <p:nvPr/>
        </p:nvSpPr>
        <p:spPr>
          <a:xfrm>
            <a:off x="2413485" y="4748568"/>
            <a:ext cx="7116105" cy="867930"/>
          </a:xfrm>
          <a:prstGeom prst="rect">
            <a:avLst/>
          </a:prstGeom>
          <a:noFill/>
          <a:effectLst>
            <a:outerShdw blurRad="317500" dist="38100" dir="2700000" algn="tl" rotWithShape="0">
              <a:srgbClr val="002060">
                <a:alpha val="90000"/>
              </a:srgbClr>
            </a:outerShdw>
          </a:effectLst>
        </p:spPr>
        <p:txBody>
          <a:bodyPr>
            <a:spAutoFit/>
          </a:bodyPr>
          <a:lstStyle/>
          <a:p>
            <a:pPr algn="ctr" defTabSz="1095375">
              <a:lnSpc>
                <a:spcPct val="90000"/>
              </a:lnSpc>
              <a:defRPr/>
            </a:pPr>
            <a:r>
              <a:rPr lang="en-US" sz="2800" dirty="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solidFill>
                  <a:srgbClr val="FFFF66"/>
                </a:solidFill>
                <a:effectLst>
                  <a:outerShdw blurRad="50800" dist="38100" dir="2700000" algn="tl" rotWithShape="0">
                    <a:prstClr val="black">
                      <a:alpha val="40000"/>
                    </a:prstClr>
                  </a:outerShdw>
                </a:effectLst>
                <a:latin typeface="Segoe" pitchFamily="34" charset="0"/>
                <a:cs typeface="Arial" charset="0"/>
                <a:sym typeface="Wingdings" pitchFamily="2" charset="2"/>
              </a:rPr>
              <a:t>Microsoft Research today is one of the</a:t>
            </a:r>
          </a:p>
          <a:p>
            <a:pPr algn="ctr" defTabSz="1095375">
              <a:lnSpc>
                <a:spcPct val="90000"/>
              </a:lnSpc>
              <a:defRPr/>
            </a:pPr>
            <a:r>
              <a:rPr lang="en-US" sz="2800" dirty="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solidFill>
                  <a:srgbClr val="FFFF66"/>
                </a:solidFill>
                <a:effectLst>
                  <a:outerShdw blurRad="50800" dist="38100" dir="2700000" algn="tl" rotWithShape="0">
                    <a:prstClr val="black">
                      <a:alpha val="40000"/>
                    </a:prstClr>
                  </a:outerShdw>
                </a:effectLst>
                <a:latin typeface="Segoe" pitchFamily="34" charset="0"/>
                <a:cs typeface="Arial" charset="0"/>
                <a:sym typeface="Wingdings" pitchFamily="2" charset="2"/>
              </a:rPr>
              <a:t>top research organizations in the world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circle(out)">
                                      <p:cBhvr>
                                        <p:cTn id="7" dur="1000"/>
                                        <p:tgtEl>
                                          <p:spTgt spid="1029"/>
                                        </p:tgtEl>
                                      </p:cBhvr>
                                    </p:animEffect>
                                  </p:childTnLst>
                                </p:cTn>
                              </p:par>
                              <p:par>
                                <p:cTn id="8" presetID="6" presetClass="entr" presetSubtype="32" fill="hold" nodeType="withEffect">
                                  <p:stCondLst>
                                    <p:cond delay="0"/>
                                  </p:stCondLst>
                                  <p:childTnLst>
                                    <p:set>
                                      <p:cBhvr>
                                        <p:cTn id="9" dur="1" fill="hold">
                                          <p:stCondLst>
                                            <p:cond delay="0"/>
                                          </p:stCondLst>
                                        </p:cTn>
                                        <p:tgtEl>
                                          <p:spTgt spid="1031"/>
                                        </p:tgtEl>
                                        <p:attrNameLst>
                                          <p:attrName>style.visibility</p:attrName>
                                        </p:attrNameLst>
                                      </p:cBhvr>
                                      <p:to>
                                        <p:strVal val="visible"/>
                                      </p:to>
                                    </p:set>
                                    <p:animEffect transition="in" filter="circle(out)">
                                      <p:cBhvr>
                                        <p:cTn id="10" dur="1000"/>
                                        <p:tgtEl>
                                          <p:spTgt spid="1031"/>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circle(out)">
                                      <p:cBhvr>
                                        <p:cTn id="13" dur="1000"/>
                                        <p:tgtEl>
                                          <p:spTgt spid="1030"/>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childTnLst>
                                </p:cTn>
                              </p:par>
                            </p:childTnLst>
                          </p:cTn>
                        </p:par>
                        <p:par>
                          <p:cTn id="18" fill="hold">
                            <p:stCondLst>
                              <p:cond delay="2000"/>
                            </p:stCondLst>
                            <p:childTnLst>
                              <p:par>
                                <p:cTn id="19" presetID="53" presetClass="entr" presetSubtype="0"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p:cTn id="21" dur="500" fill="hold"/>
                                        <p:tgtEl>
                                          <p:spTgt spid="40"/>
                                        </p:tgtEl>
                                        <p:attrNameLst>
                                          <p:attrName>ppt_w</p:attrName>
                                        </p:attrNameLst>
                                      </p:cBhvr>
                                      <p:tavLst>
                                        <p:tav tm="0">
                                          <p:val>
                                            <p:fltVal val="0"/>
                                          </p:val>
                                        </p:tav>
                                        <p:tav tm="100000">
                                          <p:val>
                                            <p:strVal val="#ppt_w"/>
                                          </p:val>
                                        </p:tav>
                                      </p:tavLst>
                                    </p:anim>
                                    <p:anim calcmode="lin" valueType="num">
                                      <p:cBhvr>
                                        <p:cTn id="22" dur="500" fill="hold"/>
                                        <p:tgtEl>
                                          <p:spTgt spid="40"/>
                                        </p:tgtEl>
                                        <p:attrNameLst>
                                          <p:attrName>ppt_h</p:attrName>
                                        </p:attrNameLst>
                                      </p:cBhvr>
                                      <p:tavLst>
                                        <p:tav tm="0">
                                          <p:val>
                                            <p:fltVal val="0"/>
                                          </p:val>
                                        </p:tav>
                                        <p:tav tm="100000">
                                          <p:val>
                                            <p:strVal val="#ppt_h"/>
                                          </p:val>
                                        </p:tav>
                                      </p:tavLst>
                                    </p:anim>
                                    <p:animEffect transition="in" filter="fade">
                                      <p:cBhvr>
                                        <p:cTn id="23" dur="500"/>
                                        <p:tgtEl>
                                          <p:spTgt spid="40"/>
                                        </p:tgtEl>
                                      </p:cBhvr>
                                    </p:animEffect>
                                  </p:childTnLst>
                                </p:cTn>
                              </p:par>
                              <p:par>
                                <p:cTn id="24" presetID="53" presetClass="entr" presetSubtype="0" fill="hold" grpId="0" nodeType="withEffect">
                                  <p:stCondLst>
                                    <p:cond delay="100"/>
                                  </p:stCondLst>
                                  <p:childTnLst>
                                    <p:set>
                                      <p:cBhvr>
                                        <p:cTn id="25" dur="1" fill="hold">
                                          <p:stCondLst>
                                            <p:cond delay="0"/>
                                          </p:stCondLst>
                                        </p:cTn>
                                        <p:tgtEl>
                                          <p:spTgt spid="45"/>
                                        </p:tgtEl>
                                        <p:attrNameLst>
                                          <p:attrName>style.visibility</p:attrName>
                                        </p:attrNameLst>
                                      </p:cBhvr>
                                      <p:to>
                                        <p:strVal val="visible"/>
                                      </p:to>
                                    </p:set>
                                    <p:anim calcmode="lin" valueType="num">
                                      <p:cBhvr>
                                        <p:cTn id="26" dur="500" fill="hold"/>
                                        <p:tgtEl>
                                          <p:spTgt spid="45"/>
                                        </p:tgtEl>
                                        <p:attrNameLst>
                                          <p:attrName>ppt_w</p:attrName>
                                        </p:attrNameLst>
                                      </p:cBhvr>
                                      <p:tavLst>
                                        <p:tav tm="0">
                                          <p:val>
                                            <p:fltVal val="0"/>
                                          </p:val>
                                        </p:tav>
                                        <p:tav tm="100000">
                                          <p:val>
                                            <p:strVal val="#ppt_w"/>
                                          </p:val>
                                        </p:tav>
                                      </p:tavLst>
                                    </p:anim>
                                    <p:anim calcmode="lin" valueType="num">
                                      <p:cBhvr>
                                        <p:cTn id="27" dur="500" fill="hold"/>
                                        <p:tgtEl>
                                          <p:spTgt spid="45"/>
                                        </p:tgtEl>
                                        <p:attrNameLst>
                                          <p:attrName>ppt_h</p:attrName>
                                        </p:attrNameLst>
                                      </p:cBhvr>
                                      <p:tavLst>
                                        <p:tav tm="0">
                                          <p:val>
                                            <p:fltVal val="0"/>
                                          </p:val>
                                        </p:tav>
                                        <p:tav tm="100000">
                                          <p:val>
                                            <p:strVal val="#ppt_h"/>
                                          </p:val>
                                        </p:tav>
                                      </p:tavLst>
                                    </p:anim>
                                    <p:animEffect transition="in" filter="fade">
                                      <p:cBhvr>
                                        <p:cTn id="28" dur="500"/>
                                        <p:tgtEl>
                                          <p:spTgt spid="45"/>
                                        </p:tgtEl>
                                      </p:cBhvr>
                                    </p:animEffect>
                                  </p:childTnLst>
                                </p:cTn>
                              </p:par>
                              <p:par>
                                <p:cTn id="29" presetID="53" presetClass="entr" presetSubtype="0" fill="hold" nodeType="withEffect">
                                  <p:stCondLst>
                                    <p:cond delay="200"/>
                                  </p:stCondLst>
                                  <p:childTnLst>
                                    <p:set>
                                      <p:cBhvr>
                                        <p:cTn id="30" dur="1" fill="hold">
                                          <p:stCondLst>
                                            <p:cond delay="0"/>
                                          </p:stCondLst>
                                        </p:cTn>
                                        <p:tgtEl>
                                          <p:spTgt spid="2050"/>
                                        </p:tgtEl>
                                        <p:attrNameLst>
                                          <p:attrName>style.visibility</p:attrName>
                                        </p:attrNameLst>
                                      </p:cBhvr>
                                      <p:to>
                                        <p:strVal val="visible"/>
                                      </p:to>
                                    </p:set>
                                    <p:anim calcmode="lin" valueType="num">
                                      <p:cBhvr>
                                        <p:cTn id="31" dur="500" fill="hold"/>
                                        <p:tgtEl>
                                          <p:spTgt spid="2050"/>
                                        </p:tgtEl>
                                        <p:attrNameLst>
                                          <p:attrName>ppt_w</p:attrName>
                                        </p:attrNameLst>
                                      </p:cBhvr>
                                      <p:tavLst>
                                        <p:tav tm="0">
                                          <p:val>
                                            <p:fltVal val="0"/>
                                          </p:val>
                                        </p:tav>
                                        <p:tav tm="100000">
                                          <p:val>
                                            <p:strVal val="#ppt_w"/>
                                          </p:val>
                                        </p:tav>
                                      </p:tavLst>
                                    </p:anim>
                                    <p:anim calcmode="lin" valueType="num">
                                      <p:cBhvr>
                                        <p:cTn id="32" dur="500" fill="hold"/>
                                        <p:tgtEl>
                                          <p:spTgt spid="2050"/>
                                        </p:tgtEl>
                                        <p:attrNameLst>
                                          <p:attrName>ppt_h</p:attrName>
                                        </p:attrNameLst>
                                      </p:cBhvr>
                                      <p:tavLst>
                                        <p:tav tm="0">
                                          <p:val>
                                            <p:fltVal val="0"/>
                                          </p:val>
                                        </p:tav>
                                        <p:tav tm="100000">
                                          <p:val>
                                            <p:strVal val="#ppt_h"/>
                                          </p:val>
                                        </p:tav>
                                      </p:tavLst>
                                    </p:anim>
                                    <p:animEffect transition="in" filter="fade">
                                      <p:cBhvr>
                                        <p:cTn id="33" dur="500"/>
                                        <p:tgtEl>
                                          <p:spTgt spid="2050"/>
                                        </p:tgtEl>
                                      </p:cBhvr>
                                    </p:animEffect>
                                  </p:childTnLst>
                                </p:cTn>
                              </p:par>
                              <p:par>
                                <p:cTn id="34" presetID="53" presetClass="entr" presetSubtype="0" fill="hold" grpId="0" nodeType="withEffect">
                                  <p:stCondLst>
                                    <p:cond delay="300"/>
                                  </p:stCondLst>
                                  <p:childTnLst>
                                    <p:set>
                                      <p:cBhvr>
                                        <p:cTn id="35" dur="1" fill="hold">
                                          <p:stCondLst>
                                            <p:cond delay="0"/>
                                          </p:stCondLst>
                                        </p:cTn>
                                        <p:tgtEl>
                                          <p:spTgt spid="39"/>
                                        </p:tgtEl>
                                        <p:attrNameLst>
                                          <p:attrName>style.visibility</p:attrName>
                                        </p:attrNameLst>
                                      </p:cBhvr>
                                      <p:to>
                                        <p:strVal val="visible"/>
                                      </p:to>
                                    </p:set>
                                    <p:anim calcmode="lin" valueType="num">
                                      <p:cBhvr>
                                        <p:cTn id="36" dur="500" fill="hold"/>
                                        <p:tgtEl>
                                          <p:spTgt spid="39"/>
                                        </p:tgtEl>
                                        <p:attrNameLst>
                                          <p:attrName>ppt_w</p:attrName>
                                        </p:attrNameLst>
                                      </p:cBhvr>
                                      <p:tavLst>
                                        <p:tav tm="0">
                                          <p:val>
                                            <p:fltVal val="0"/>
                                          </p:val>
                                        </p:tav>
                                        <p:tav tm="100000">
                                          <p:val>
                                            <p:strVal val="#ppt_w"/>
                                          </p:val>
                                        </p:tav>
                                      </p:tavLst>
                                    </p:anim>
                                    <p:anim calcmode="lin" valueType="num">
                                      <p:cBhvr>
                                        <p:cTn id="37" dur="500" fill="hold"/>
                                        <p:tgtEl>
                                          <p:spTgt spid="39"/>
                                        </p:tgtEl>
                                        <p:attrNameLst>
                                          <p:attrName>ppt_h</p:attrName>
                                        </p:attrNameLst>
                                      </p:cBhvr>
                                      <p:tavLst>
                                        <p:tav tm="0">
                                          <p:val>
                                            <p:fltVal val="0"/>
                                          </p:val>
                                        </p:tav>
                                        <p:tav tm="100000">
                                          <p:val>
                                            <p:strVal val="#ppt_h"/>
                                          </p:val>
                                        </p:tav>
                                      </p:tavLst>
                                    </p:anim>
                                    <p:animEffect transition="in" filter="fade">
                                      <p:cBhvr>
                                        <p:cTn id="38" dur="500"/>
                                        <p:tgtEl>
                                          <p:spTgt spid="39"/>
                                        </p:tgtEl>
                                      </p:cBhvr>
                                    </p:animEffect>
                                  </p:childTnLst>
                                </p:cTn>
                              </p:par>
                              <p:par>
                                <p:cTn id="39" presetID="53" presetClass="entr" presetSubtype="0" fill="hold" nodeType="withEffect">
                                  <p:stCondLst>
                                    <p:cond delay="40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par>
                                <p:cTn id="44" presetID="53" presetClass="entr" presetSubtype="0" fill="hold" grpId="0" nodeType="withEffect">
                                  <p:stCondLst>
                                    <p:cond delay="50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par>
                                <p:cTn id="49" presetID="53" presetClass="entr" presetSubtype="0" fill="hold" nodeType="withEffect">
                                  <p:stCondLst>
                                    <p:cond delay="50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par>
                                <p:cTn id="54" presetID="53" presetClass="entr" presetSubtype="0" fill="hold" grpId="0" nodeType="withEffect">
                                  <p:stCondLst>
                                    <p:cond delay="700"/>
                                  </p:stCondLst>
                                  <p:childTnLst>
                                    <p:set>
                                      <p:cBhvr>
                                        <p:cTn id="55" dur="1" fill="hold">
                                          <p:stCondLst>
                                            <p:cond delay="0"/>
                                          </p:stCondLst>
                                        </p:cTn>
                                        <p:tgtEl>
                                          <p:spTgt spid="47"/>
                                        </p:tgtEl>
                                        <p:attrNameLst>
                                          <p:attrName>style.visibility</p:attrName>
                                        </p:attrNameLst>
                                      </p:cBhvr>
                                      <p:to>
                                        <p:strVal val="visible"/>
                                      </p:to>
                                    </p:set>
                                    <p:anim calcmode="lin" valueType="num">
                                      <p:cBhvr>
                                        <p:cTn id="56" dur="500" fill="hold"/>
                                        <p:tgtEl>
                                          <p:spTgt spid="47"/>
                                        </p:tgtEl>
                                        <p:attrNameLst>
                                          <p:attrName>ppt_w</p:attrName>
                                        </p:attrNameLst>
                                      </p:cBhvr>
                                      <p:tavLst>
                                        <p:tav tm="0">
                                          <p:val>
                                            <p:fltVal val="0"/>
                                          </p:val>
                                        </p:tav>
                                        <p:tav tm="100000">
                                          <p:val>
                                            <p:strVal val="#ppt_w"/>
                                          </p:val>
                                        </p:tav>
                                      </p:tavLst>
                                    </p:anim>
                                    <p:anim calcmode="lin" valueType="num">
                                      <p:cBhvr>
                                        <p:cTn id="57" dur="500" fill="hold"/>
                                        <p:tgtEl>
                                          <p:spTgt spid="47"/>
                                        </p:tgtEl>
                                        <p:attrNameLst>
                                          <p:attrName>ppt_h</p:attrName>
                                        </p:attrNameLst>
                                      </p:cBhvr>
                                      <p:tavLst>
                                        <p:tav tm="0">
                                          <p:val>
                                            <p:fltVal val="0"/>
                                          </p:val>
                                        </p:tav>
                                        <p:tav tm="100000">
                                          <p:val>
                                            <p:strVal val="#ppt_h"/>
                                          </p:val>
                                        </p:tav>
                                      </p:tavLst>
                                    </p:anim>
                                    <p:animEffect transition="in" filter="fade">
                                      <p:cBhvr>
                                        <p:cTn id="58" dur="500"/>
                                        <p:tgtEl>
                                          <p:spTgt spid="47"/>
                                        </p:tgtEl>
                                      </p:cBhvr>
                                    </p:animEffect>
                                  </p:childTnLst>
                                </p:cTn>
                              </p:par>
                              <p:par>
                                <p:cTn id="59" presetID="53" presetClass="entr" presetSubtype="0" fill="hold" nodeType="withEffect">
                                  <p:stCondLst>
                                    <p:cond delay="80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par>
                                <p:cTn id="64" presetID="53" presetClass="entr" presetSubtype="0" fill="hold" grpId="0" nodeType="withEffect">
                                  <p:stCondLst>
                                    <p:cond delay="900"/>
                                  </p:stCondLst>
                                  <p:childTnLst>
                                    <p:set>
                                      <p:cBhvr>
                                        <p:cTn id="65" dur="1" fill="hold">
                                          <p:stCondLst>
                                            <p:cond delay="0"/>
                                          </p:stCondLst>
                                        </p:cTn>
                                        <p:tgtEl>
                                          <p:spTgt spid="48"/>
                                        </p:tgtEl>
                                        <p:attrNameLst>
                                          <p:attrName>style.visibility</p:attrName>
                                        </p:attrNameLst>
                                      </p:cBhvr>
                                      <p:to>
                                        <p:strVal val="visible"/>
                                      </p:to>
                                    </p:set>
                                    <p:anim calcmode="lin" valueType="num">
                                      <p:cBhvr>
                                        <p:cTn id="66" dur="500" fill="hold"/>
                                        <p:tgtEl>
                                          <p:spTgt spid="48"/>
                                        </p:tgtEl>
                                        <p:attrNameLst>
                                          <p:attrName>ppt_w</p:attrName>
                                        </p:attrNameLst>
                                      </p:cBhvr>
                                      <p:tavLst>
                                        <p:tav tm="0">
                                          <p:val>
                                            <p:fltVal val="0"/>
                                          </p:val>
                                        </p:tav>
                                        <p:tav tm="100000">
                                          <p:val>
                                            <p:strVal val="#ppt_w"/>
                                          </p:val>
                                        </p:tav>
                                      </p:tavLst>
                                    </p:anim>
                                    <p:anim calcmode="lin" valueType="num">
                                      <p:cBhvr>
                                        <p:cTn id="67" dur="500" fill="hold"/>
                                        <p:tgtEl>
                                          <p:spTgt spid="48"/>
                                        </p:tgtEl>
                                        <p:attrNameLst>
                                          <p:attrName>ppt_h</p:attrName>
                                        </p:attrNameLst>
                                      </p:cBhvr>
                                      <p:tavLst>
                                        <p:tav tm="0">
                                          <p:val>
                                            <p:fltVal val="0"/>
                                          </p:val>
                                        </p:tav>
                                        <p:tav tm="100000">
                                          <p:val>
                                            <p:strVal val="#ppt_h"/>
                                          </p:val>
                                        </p:tav>
                                      </p:tavLst>
                                    </p:anim>
                                    <p:animEffect transition="in" filter="fade">
                                      <p:cBhvr>
                                        <p:cTn id="68" dur="500"/>
                                        <p:tgtEl>
                                          <p:spTgt spid="48"/>
                                        </p:tgtEl>
                                      </p:cBhvr>
                                    </p:animEffect>
                                  </p:childTnLst>
                                </p:cTn>
                              </p:par>
                              <p:par>
                                <p:cTn id="69" presetID="53" presetClass="entr" presetSubtype="0" fill="hold" nodeType="withEffect">
                                  <p:stCondLst>
                                    <p:cond delay="1000"/>
                                  </p:stCondLst>
                                  <p:childTnLst>
                                    <p:set>
                                      <p:cBhvr>
                                        <p:cTn id="70" dur="1" fill="hold">
                                          <p:stCondLst>
                                            <p:cond delay="0"/>
                                          </p:stCondLst>
                                        </p:cTn>
                                        <p:tgtEl>
                                          <p:spTgt spid="44"/>
                                        </p:tgtEl>
                                        <p:attrNameLst>
                                          <p:attrName>style.visibility</p:attrName>
                                        </p:attrNameLst>
                                      </p:cBhvr>
                                      <p:to>
                                        <p:strVal val="visible"/>
                                      </p:to>
                                    </p:set>
                                    <p:anim calcmode="lin" valueType="num">
                                      <p:cBhvr>
                                        <p:cTn id="71" dur="500" fill="hold"/>
                                        <p:tgtEl>
                                          <p:spTgt spid="44"/>
                                        </p:tgtEl>
                                        <p:attrNameLst>
                                          <p:attrName>ppt_w</p:attrName>
                                        </p:attrNameLst>
                                      </p:cBhvr>
                                      <p:tavLst>
                                        <p:tav tm="0">
                                          <p:val>
                                            <p:fltVal val="0"/>
                                          </p:val>
                                        </p:tav>
                                        <p:tav tm="100000">
                                          <p:val>
                                            <p:strVal val="#ppt_w"/>
                                          </p:val>
                                        </p:tav>
                                      </p:tavLst>
                                    </p:anim>
                                    <p:anim calcmode="lin" valueType="num">
                                      <p:cBhvr>
                                        <p:cTn id="72" dur="500" fill="hold"/>
                                        <p:tgtEl>
                                          <p:spTgt spid="44"/>
                                        </p:tgtEl>
                                        <p:attrNameLst>
                                          <p:attrName>ppt_h</p:attrName>
                                        </p:attrNameLst>
                                      </p:cBhvr>
                                      <p:tavLst>
                                        <p:tav tm="0">
                                          <p:val>
                                            <p:fltVal val="0"/>
                                          </p:val>
                                        </p:tav>
                                        <p:tav tm="100000">
                                          <p:val>
                                            <p:strVal val="#ppt_h"/>
                                          </p:val>
                                        </p:tav>
                                      </p:tavLst>
                                    </p:anim>
                                    <p:animEffect transition="in" filter="fade">
                                      <p:cBhvr>
                                        <p:cTn id="73" dur="500"/>
                                        <p:tgtEl>
                                          <p:spTgt spid="44"/>
                                        </p:tgtEl>
                                      </p:cBhvr>
                                    </p:animEffect>
                                  </p:childTnLst>
                                </p:cTn>
                              </p:par>
                              <p:par>
                                <p:cTn id="74" presetID="53" presetClass="entr" presetSubtype="0" fill="hold" grpId="0" nodeType="withEffect">
                                  <p:stCondLst>
                                    <p:cond delay="110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par>
                                <p:cTn id="79" presetID="53" presetClass="entr" presetSubtype="0" fill="hold" nodeType="withEffect">
                                  <p:stCondLst>
                                    <p:cond delay="1100"/>
                                  </p:stCondLst>
                                  <p:childTnLst>
                                    <p:set>
                                      <p:cBhvr>
                                        <p:cTn id="80" dur="1" fill="hold">
                                          <p:stCondLst>
                                            <p:cond delay="0"/>
                                          </p:stCondLst>
                                        </p:cTn>
                                        <p:tgtEl>
                                          <p:spTgt spid="102"/>
                                        </p:tgtEl>
                                        <p:attrNameLst>
                                          <p:attrName>style.visibility</p:attrName>
                                        </p:attrNameLst>
                                      </p:cBhvr>
                                      <p:to>
                                        <p:strVal val="visible"/>
                                      </p:to>
                                    </p:set>
                                    <p:anim calcmode="lin" valueType="num">
                                      <p:cBhvr>
                                        <p:cTn id="81" dur="500" fill="hold"/>
                                        <p:tgtEl>
                                          <p:spTgt spid="102"/>
                                        </p:tgtEl>
                                        <p:attrNameLst>
                                          <p:attrName>ppt_w</p:attrName>
                                        </p:attrNameLst>
                                      </p:cBhvr>
                                      <p:tavLst>
                                        <p:tav tm="0">
                                          <p:val>
                                            <p:fltVal val="0"/>
                                          </p:val>
                                        </p:tav>
                                        <p:tav tm="100000">
                                          <p:val>
                                            <p:strVal val="#ppt_w"/>
                                          </p:val>
                                        </p:tav>
                                      </p:tavLst>
                                    </p:anim>
                                    <p:anim calcmode="lin" valueType="num">
                                      <p:cBhvr>
                                        <p:cTn id="82" dur="500" fill="hold"/>
                                        <p:tgtEl>
                                          <p:spTgt spid="102"/>
                                        </p:tgtEl>
                                        <p:attrNameLst>
                                          <p:attrName>ppt_h</p:attrName>
                                        </p:attrNameLst>
                                      </p:cBhvr>
                                      <p:tavLst>
                                        <p:tav tm="0">
                                          <p:val>
                                            <p:fltVal val="0"/>
                                          </p:val>
                                        </p:tav>
                                        <p:tav tm="100000">
                                          <p:val>
                                            <p:strVal val="#ppt_h"/>
                                          </p:val>
                                        </p:tav>
                                      </p:tavLst>
                                    </p:anim>
                                    <p:animEffect transition="in" filter="fade">
                                      <p:cBhvr>
                                        <p:cTn id="83"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39" grpId="0"/>
      <p:bldP spid="45" grpId="0"/>
      <p:bldP spid="46" grpId="0"/>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sp>
        <p:nvSpPr>
          <p:cNvPr id="32" name="Freeform 5"/>
          <p:cNvSpPr>
            <a:spLocks noEditPoints="1"/>
          </p:cNvSpPr>
          <p:nvPr/>
        </p:nvSpPr>
        <p:spPr bwMode="invGray">
          <a:xfrm>
            <a:off x="-47626" y="1977057"/>
            <a:ext cx="12220760" cy="3756478"/>
          </a:xfrm>
          <a:custGeom>
            <a:avLst/>
            <a:gdLst/>
            <a:ahLst/>
            <a:cxnLst>
              <a:cxn ang="0">
                <a:pos x="1339" y="304"/>
              </a:cxn>
              <a:cxn ang="0">
                <a:pos x="1425" y="412"/>
              </a:cxn>
              <a:cxn ang="0">
                <a:pos x="3935" y="541"/>
              </a:cxn>
              <a:cxn ang="0">
                <a:pos x="3747" y="0"/>
              </a:cxn>
              <a:cxn ang="0">
                <a:pos x="1007" y="671"/>
              </a:cxn>
              <a:cxn ang="0">
                <a:pos x="1510" y="358"/>
              </a:cxn>
              <a:cxn ang="0">
                <a:pos x="1558" y="311"/>
              </a:cxn>
              <a:cxn ang="0">
                <a:pos x="1433" y="289"/>
              </a:cxn>
              <a:cxn ang="0">
                <a:pos x="1299" y="330"/>
              </a:cxn>
              <a:cxn ang="0">
                <a:pos x="1284" y="344"/>
              </a:cxn>
              <a:cxn ang="0">
                <a:pos x="1187" y="332"/>
              </a:cxn>
              <a:cxn ang="0">
                <a:pos x="859" y="367"/>
              </a:cxn>
              <a:cxn ang="0">
                <a:pos x="908" y="389"/>
              </a:cxn>
              <a:cxn ang="0">
                <a:pos x="0" y="843"/>
              </a:cxn>
              <a:cxn ang="0">
                <a:pos x="737" y="685"/>
              </a:cxn>
              <a:cxn ang="0">
                <a:pos x="55" y="1262"/>
              </a:cxn>
              <a:cxn ang="0">
                <a:pos x="1087" y="886"/>
              </a:cxn>
              <a:cxn ang="0">
                <a:pos x="1402" y="304"/>
              </a:cxn>
              <a:cxn ang="0">
                <a:pos x="1413" y="341"/>
              </a:cxn>
              <a:cxn ang="0">
                <a:pos x="1474" y="336"/>
              </a:cxn>
              <a:cxn ang="0">
                <a:pos x="1228" y="405"/>
              </a:cxn>
              <a:cxn ang="0">
                <a:pos x="868" y="433"/>
              </a:cxn>
              <a:cxn ang="0">
                <a:pos x="814" y="618"/>
              </a:cxn>
              <a:cxn ang="0">
                <a:pos x="1092" y="514"/>
              </a:cxn>
              <a:cxn ang="0">
                <a:pos x="1038" y="774"/>
              </a:cxn>
              <a:cxn ang="0">
                <a:pos x="3544" y="243"/>
              </a:cxn>
              <a:cxn ang="0">
                <a:pos x="3073" y="232"/>
              </a:cxn>
              <a:cxn ang="0">
                <a:pos x="2954" y="264"/>
              </a:cxn>
              <a:cxn ang="0">
                <a:pos x="2715" y="280"/>
              </a:cxn>
              <a:cxn ang="0">
                <a:pos x="2326" y="302"/>
              </a:cxn>
              <a:cxn ang="0">
                <a:pos x="2347" y="0"/>
              </a:cxn>
              <a:cxn ang="0">
                <a:pos x="1631" y="1365"/>
              </a:cxn>
              <a:cxn ang="0">
                <a:pos x="1875" y="1095"/>
              </a:cxn>
              <a:cxn ang="0">
                <a:pos x="2499" y="938"/>
              </a:cxn>
              <a:cxn ang="0">
                <a:pos x="2935" y="490"/>
              </a:cxn>
              <a:cxn ang="0">
                <a:pos x="3402" y="509"/>
              </a:cxn>
              <a:cxn ang="0">
                <a:pos x="3510" y="552"/>
              </a:cxn>
              <a:cxn ang="0">
                <a:pos x="3875" y="724"/>
              </a:cxn>
              <a:cxn ang="0">
                <a:pos x="4474" y="1084"/>
              </a:cxn>
              <a:cxn ang="0">
                <a:pos x="4755" y="913"/>
              </a:cxn>
              <a:cxn ang="0">
                <a:pos x="4561" y="731"/>
              </a:cxn>
              <a:cxn ang="0">
                <a:pos x="2757" y="312"/>
              </a:cxn>
              <a:cxn ang="0">
                <a:pos x="2473" y="303"/>
              </a:cxn>
              <a:cxn ang="0">
                <a:pos x="2497" y="357"/>
              </a:cxn>
              <a:cxn ang="0">
                <a:pos x="2397" y="301"/>
              </a:cxn>
              <a:cxn ang="0">
                <a:pos x="2274" y="450"/>
              </a:cxn>
              <a:cxn ang="0">
                <a:pos x="2435" y="452"/>
              </a:cxn>
              <a:cxn ang="0">
                <a:pos x="2613" y="256"/>
              </a:cxn>
              <a:cxn ang="0">
                <a:pos x="2624" y="325"/>
              </a:cxn>
              <a:cxn ang="0">
                <a:pos x="2631" y="414"/>
              </a:cxn>
              <a:cxn ang="0">
                <a:pos x="2687" y="617"/>
              </a:cxn>
              <a:cxn ang="0">
                <a:pos x="2794" y="381"/>
              </a:cxn>
              <a:cxn ang="0">
                <a:pos x="2949" y="410"/>
              </a:cxn>
              <a:cxn ang="0">
                <a:pos x="3034" y="377"/>
              </a:cxn>
              <a:cxn ang="0">
                <a:pos x="3778" y="497"/>
              </a:cxn>
              <a:cxn ang="0">
                <a:pos x="4165" y="893"/>
              </a:cxn>
              <a:cxn ang="0">
                <a:pos x="4077" y="716"/>
              </a:cxn>
              <a:cxn ang="0">
                <a:pos x="3848" y="463"/>
              </a:cxn>
              <a:cxn ang="0">
                <a:pos x="3800" y="319"/>
              </a:cxn>
              <a:cxn ang="0">
                <a:pos x="3645" y="302"/>
              </a:cxn>
              <a:cxn ang="0">
                <a:pos x="0" y="515"/>
              </a:cxn>
              <a:cxn ang="0">
                <a:pos x="0" y="288"/>
              </a:cxn>
            </a:cxnLst>
            <a:rect l="0" t="0" r="r" b="b"/>
            <a:pathLst>
              <a:path w="5102" h="1365">
                <a:moveTo>
                  <a:pt x="3954" y="347"/>
                </a:moveTo>
                <a:cubicBezTo>
                  <a:pt x="3954" y="347"/>
                  <a:pt x="3949" y="348"/>
                  <a:pt x="3947" y="348"/>
                </a:cubicBezTo>
                <a:cubicBezTo>
                  <a:pt x="3925" y="347"/>
                  <a:pt x="3910" y="344"/>
                  <a:pt x="3894" y="343"/>
                </a:cubicBezTo>
                <a:cubicBezTo>
                  <a:pt x="3908" y="345"/>
                  <a:pt x="3920" y="348"/>
                  <a:pt x="3928" y="353"/>
                </a:cubicBezTo>
                <a:cubicBezTo>
                  <a:pt x="3927" y="354"/>
                  <a:pt x="3921" y="352"/>
                  <a:pt x="3920" y="353"/>
                </a:cubicBezTo>
                <a:cubicBezTo>
                  <a:pt x="3927" y="354"/>
                  <a:pt x="3925" y="359"/>
                  <a:pt x="3933" y="358"/>
                </a:cubicBezTo>
                <a:cubicBezTo>
                  <a:pt x="3931" y="357"/>
                  <a:pt x="3927" y="356"/>
                  <a:pt x="3929" y="355"/>
                </a:cubicBezTo>
                <a:cubicBezTo>
                  <a:pt x="3933" y="356"/>
                  <a:pt x="3937" y="356"/>
                  <a:pt x="3940" y="357"/>
                </a:cubicBezTo>
                <a:cubicBezTo>
                  <a:pt x="3944" y="353"/>
                  <a:pt x="3961" y="357"/>
                  <a:pt x="3969" y="358"/>
                </a:cubicBezTo>
                <a:cubicBezTo>
                  <a:pt x="3967" y="356"/>
                  <a:pt x="3965" y="354"/>
                  <a:pt x="3963" y="353"/>
                </a:cubicBezTo>
                <a:cubicBezTo>
                  <a:pt x="3968" y="351"/>
                  <a:pt x="3974" y="353"/>
                  <a:pt x="3976" y="351"/>
                </a:cubicBezTo>
                <a:cubicBezTo>
                  <a:pt x="3967" y="351"/>
                  <a:pt x="3962" y="348"/>
                  <a:pt x="3954" y="347"/>
                </a:cubicBezTo>
                <a:close/>
                <a:moveTo>
                  <a:pt x="1408" y="287"/>
                </a:moveTo>
                <a:cubicBezTo>
                  <a:pt x="1403" y="287"/>
                  <a:pt x="1402" y="285"/>
                  <a:pt x="1393" y="287"/>
                </a:cubicBezTo>
                <a:cubicBezTo>
                  <a:pt x="1394" y="286"/>
                  <a:pt x="1395" y="286"/>
                  <a:pt x="1396" y="286"/>
                </a:cubicBezTo>
                <a:cubicBezTo>
                  <a:pt x="1390" y="286"/>
                  <a:pt x="1389" y="285"/>
                  <a:pt x="1382" y="287"/>
                </a:cubicBezTo>
                <a:cubicBezTo>
                  <a:pt x="1383" y="287"/>
                  <a:pt x="1384" y="287"/>
                  <a:pt x="1382" y="287"/>
                </a:cubicBezTo>
                <a:cubicBezTo>
                  <a:pt x="1381" y="287"/>
                  <a:pt x="1381" y="288"/>
                  <a:pt x="1380" y="288"/>
                </a:cubicBezTo>
                <a:cubicBezTo>
                  <a:pt x="1379" y="287"/>
                  <a:pt x="1375" y="287"/>
                  <a:pt x="1371" y="289"/>
                </a:cubicBezTo>
                <a:cubicBezTo>
                  <a:pt x="1372" y="289"/>
                  <a:pt x="1375" y="289"/>
                  <a:pt x="1373" y="290"/>
                </a:cubicBezTo>
                <a:cubicBezTo>
                  <a:pt x="1369" y="290"/>
                  <a:pt x="1367" y="289"/>
                  <a:pt x="1363" y="290"/>
                </a:cubicBezTo>
                <a:cubicBezTo>
                  <a:pt x="1363" y="291"/>
                  <a:pt x="1357" y="290"/>
                  <a:pt x="1355" y="291"/>
                </a:cubicBezTo>
                <a:cubicBezTo>
                  <a:pt x="1353" y="292"/>
                  <a:pt x="1355" y="291"/>
                  <a:pt x="1350" y="293"/>
                </a:cubicBezTo>
                <a:cubicBezTo>
                  <a:pt x="1354" y="293"/>
                  <a:pt x="1361" y="292"/>
                  <a:pt x="1361" y="292"/>
                </a:cubicBezTo>
                <a:cubicBezTo>
                  <a:pt x="1359" y="293"/>
                  <a:pt x="1355" y="294"/>
                  <a:pt x="1352" y="294"/>
                </a:cubicBezTo>
                <a:cubicBezTo>
                  <a:pt x="1356" y="294"/>
                  <a:pt x="1355" y="295"/>
                  <a:pt x="1359" y="294"/>
                </a:cubicBezTo>
                <a:cubicBezTo>
                  <a:pt x="1363" y="292"/>
                  <a:pt x="1366" y="294"/>
                  <a:pt x="1366" y="294"/>
                </a:cubicBezTo>
                <a:cubicBezTo>
                  <a:pt x="1367" y="293"/>
                  <a:pt x="1368" y="293"/>
                  <a:pt x="1369" y="293"/>
                </a:cubicBezTo>
                <a:cubicBezTo>
                  <a:pt x="1371" y="293"/>
                  <a:pt x="1370" y="293"/>
                  <a:pt x="1371" y="292"/>
                </a:cubicBezTo>
                <a:cubicBezTo>
                  <a:pt x="1374" y="292"/>
                  <a:pt x="1376" y="291"/>
                  <a:pt x="1378" y="291"/>
                </a:cubicBezTo>
                <a:cubicBezTo>
                  <a:pt x="1372" y="293"/>
                  <a:pt x="1376" y="293"/>
                  <a:pt x="1378" y="293"/>
                </a:cubicBezTo>
                <a:cubicBezTo>
                  <a:pt x="1373" y="294"/>
                  <a:pt x="1369" y="294"/>
                  <a:pt x="1363" y="296"/>
                </a:cubicBezTo>
                <a:cubicBezTo>
                  <a:pt x="1364" y="296"/>
                  <a:pt x="1367" y="296"/>
                  <a:pt x="1368" y="297"/>
                </a:cubicBezTo>
                <a:cubicBezTo>
                  <a:pt x="1357" y="299"/>
                  <a:pt x="1363" y="295"/>
                  <a:pt x="1354" y="296"/>
                </a:cubicBezTo>
                <a:cubicBezTo>
                  <a:pt x="1351" y="298"/>
                  <a:pt x="1359" y="299"/>
                  <a:pt x="1362" y="299"/>
                </a:cubicBezTo>
                <a:cubicBezTo>
                  <a:pt x="1360" y="300"/>
                  <a:pt x="1359" y="301"/>
                  <a:pt x="1357" y="301"/>
                </a:cubicBezTo>
                <a:cubicBezTo>
                  <a:pt x="1355" y="301"/>
                  <a:pt x="1355" y="300"/>
                  <a:pt x="1349" y="300"/>
                </a:cubicBezTo>
                <a:cubicBezTo>
                  <a:pt x="1347" y="302"/>
                  <a:pt x="1349" y="302"/>
                  <a:pt x="1348" y="302"/>
                </a:cubicBezTo>
                <a:cubicBezTo>
                  <a:pt x="1350" y="301"/>
                  <a:pt x="1353" y="302"/>
                  <a:pt x="1351" y="303"/>
                </a:cubicBezTo>
                <a:cubicBezTo>
                  <a:pt x="1350" y="303"/>
                  <a:pt x="1349" y="303"/>
                  <a:pt x="1348" y="303"/>
                </a:cubicBezTo>
                <a:cubicBezTo>
                  <a:pt x="1347" y="304"/>
                  <a:pt x="1353" y="304"/>
                  <a:pt x="1350" y="305"/>
                </a:cubicBezTo>
                <a:cubicBezTo>
                  <a:pt x="1340" y="307"/>
                  <a:pt x="1345" y="304"/>
                  <a:pt x="1339" y="304"/>
                </a:cubicBezTo>
                <a:cubicBezTo>
                  <a:pt x="1340" y="304"/>
                  <a:pt x="1340" y="305"/>
                  <a:pt x="1339" y="305"/>
                </a:cubicBezTo>
                <a:cubicBezTo>
                  <a:pt x="1340" y="305"/>
                  <a:pt x="1342" y="305"/>
                  <a:pt x="1341" y="305"/>
                </a:cubicBezTo>
                <a:cubicBezTo>
                  <a:pt x="1338" y="306"/>
                  <a:pt x="1335" y="307"/>
                  <a:pt x="1332" y="307"/>
                </a:cubicBezTo>
                <a:cubicBezTo>
                  <a:pt x="1331" y="308"/>
                  <a:pt x="1329" y="309"/>
                  <a:pt x="1330" y="309"/>
                </a:cubicBezTo>
                <a:cubicBezTo>
                  <a:pt x="1334" y="308"/>
                  <a:pt x="1335" y="308"/>
                  <a:pt x="1339" y="308"/>
                </a:cubicBezTo>
                <a:cubicBezTo>
                  <a:pt x="1336" y="310"/>
                  <a:pt x="1348" y="306"/>
                  <a:pt x="1349" y="308"/>
                </a:cubicBezTo>
                <a:cubicBezTo>
                  <a:pt x="1351" y="307"/>
                  <a:pt x="1348" y="307"/>
                  <a:pt x="1352" y="306"/>
                </a:cubicBezTo>
                <a:cubicBezTo>
                  <a:pt x="1352" y="307"/>
                  <a:pt x="1358" y="307"/>
                  <a:pt x="1356" y="308"/>
                </a:cubicBezTo>
                <a:cubicBezTo>
                  <a:pt x="1358" y="308"/>
                  <a:pt x="1366" y="307"/>
                  <a:pt x="1364" y="306"/>
                </a:cubicBezTo>
                <a:cubicBezTo>
                  <a:pt x="1362" y="307"/>
                  <a:pt x="1359" y="306"/>
                  <a:pt x="1362" y="305"/>
                </a:cubicBezTo>
                <a:cubicBezTo>
                  <a:pt x="1358" y="305"/>
                  <a:pt x="1353" y="306"/>
                  <a:pt x="1353" y="305"/>
                </a:cubicBezTo>
                <a:cubicBezTo>
                  <a:pt x="1357" y="304"/>
                  <a:pt x="1353" y="304"/>
                  <a:pt x="1356" y="303"/>
                </a:cubicBezTo>
                <a:cubicBezTo>
                  <a:pt x="1358" y="304"/>
                  <a:pt x="1359" y="305"/>
                  <a:pt x="1365" y="304"/>
                </a:cubicBezTo>
                <a:cubicBezTo>
                  <a:pt x="1369" y="303"/>
                  <a:pt x="1364" y="303"/>
                  <a:pt x="1367" y="302"/>
                </a:cubicBezTo>
                <a:cubicBezTo>
                  <a:pt x="1369" y="302"/>
                  <a:pt x="1371" y="302"/>
                  <a:pt x="1373" y="301"/>
                </a:cubicBezTo>
                <a:cubicBezTo>
                  <a:pt x="1372" y="301"/>
                  <a:pt x="1373" y="300"/>
                  <a:pt x="1373" y="300"/>
                </a:cubicBezTo>
                <a:cubicBezTo>
                  <a:pt x="1377" y="299"/>
                  <a:pt x="1375" y="300"/>
                  <a:pt x="1378" y="299"/>
                </a:cubicBezTo>
                <a:cubicBezTo>
                  <a:pt x="1372" y="299"/>
                  <a:pt x="1368" y="300"/>
                  <a:pt x="1367" y="299"/>
                </a:cubicBezTo>
                <a:cubicBezTo>
                  <a:pt x="1371" y="298"/>
                  <a:pt x="1371" y="298"/>
                  <a:pt x="1374" y="297"/>
                </a:cubicBezTo>
                <a:cubicBezTo>
                  <a:pt x="1377" y="296"/>
                  <a:pt x="1375" y="297"/>
                  <a:pt x="1378" y="297"/>
                </a:cubicBezTo>
                <a:cubicBezTo>
                  <a:pt x="1380" y="295"/>
                  <a:pt x="1385" y="296"/>
                  <a:pt x="1386" y="294"/>
                </a:cubicBezTo>
                <a:cubicBezTo>
                  <a:pt x="1390" y="295"/>
                  <a:pt x="1389" y="293"/>
                  <a:pt x="1391" y="293"/>
                </a:cubicBezTo>
                <a:cubicBezTo>
                  <a:pt x="1392" y="293"/>
                  <a:pt x="1393" y="293"/>
                  <a:pt x="1394" y="293"/>
                </a:cubicBezTo>
                <a:cubicBezTo>
                  <a:pt x="1396" y="292"/>
                  <a:pt x="1399" y="292"/>
                  <a:pt x="1401" y="290"/>
                </a:cubicBezTo>
                <a:cubicBezTo>
                  <a:pt x="1398" y="290"/>
                  <a:pt x="1395" y="291"/>
                  <a:pt x="1391" y="292"/>
                </a:cubicBezTo>
                <a:cubicBezTo>
                  <a:pt x="1394" y="290"/>
                  <a:pt x="1397" y="290"/>
                  <a:pt x="1395" y="290"/>
                </a:cubicBezTo>
                <a:cubicBezTo>
                  <a:pt x="1398" y="289"/>
                  <a:pt x="1401" y="289"/>
                  <a:pt x="1404" y="289"/>
                </a:cubicBezTo>
                <a:cubicBezTo>
                  <a:pt x="1405" y="288"/>
                  <a:pt x="1406" y="288"/>
                  <a:pt x="1408" y="287"/>
                </a:cubicBezTo>
                <a:close/>
                <a:moveTo>
                  <a:pt x="3452" y="0"/>
                </a:moveTo>
                <a:cubicBezTo>
                  <a:pt x="5102" y="698"/>
                  <a:pt x="5102" y="698"/>
                  <a:pt x="5102" y="698"/>
                </a:cubicBezTo>
                <a:cubicBezTo>
                  <a:pt x="5102" y="694"/>
                  <a:pt x="5102" y="694"/>
                  <a:pt x="5102" y="694"/>
                </a:cubicBezTo>
                <a:cubicBezTo>
                  <a:pt x="3456" y="0"/>
                  <a:pt x="3456" y="0"/>
                  <a:pt x="3456" y="0"/>
                </a:cubicBezTo>
                <a:lnTo>
                  <a:pt x="3452" y="0"/>
                </a:lnTo>
                <a:close/>
                <a:moveTo>
                  <a:pt x="3378" y="0"/>
                </a:moveTo>
                <a:cubicBezTo>
                  <a:pt x="5102" y="794"/>
                  <a:pt x="5102" y="794"/>
                  <a:pt x="5102" y="794"/>
                </a:cubicBezTo>
                <a:cubicBezTo>
                  <a:pt x="5102" y="789"/>
                  <a:pt x="5102" y="789"/>
                  <a:pt x="5102" y="789"/>
                </a:cubicBezTo>
                <a:cubicBezTo>
                  <a:pt x="3382" y="0"/>
                  <a:pt x="3382" y="0"/>
                  <a:pt x="3382" y="0"/>
                </a:cubicBezTo>
                <a:lnTo>
                  <a:pt x="3378" y="0"/>
                </a:lnTo>
                <a:close/>
                <a:moveTo>
                  <a:pt x="1425" y="416"/>
                </a:moveTo>
                <a:cubicBezTo>
                  <a:pt x="1424" y="416"/>
                  <a:pt x="1428" y="414"/>
                  <a:pt x="1426" y="414"/>
                </a:cubicBezTo>
                <a:cubicBezTo>
                  <a:pt x="1421" y="416"/>
                  <a:pt x="1424" y="413"/>
                  <a:pt x="1418" y="415"/>
                </a:cubicBezTo>
                <a:cubicBezTo>
                  <a:pt x="1419" y="413"/>
                  <a:pt x="1419" y="413"/>
                  <a:pt x="1425" y="412"/>
                </a:cubicBezTo>
                <a:cubicBezTo>
                  <a:pt x="1420" y="412"/>
                  <a:pt x="1417" y="413"/>
                  <a:pt x="1413" y="414"/>
                </a:cubicBezTo>
                <a:cubicBezTo>
                  <a:pt x="1415" y="412"/>
                  <a:pt x="1421" y="409"/>
                  <a:pt x="1427" y="405"/>
                </a:cubicBezTo>
                <a:cubicBezTo>
                  <a:pt x="1423" y="406"/>
                  <a:pt x="1427" y="404"/>
                  <a:pt x="1422" y="405"/>
                </a:cubicBezTo>
                <a:cubicBezTo>
                  <a:pt x="1414" y="410"/>
                  <a:pt x="1401" y="415"/>
                  <a:pt x="1406" y="416"/>
                </a:cubicBezTo>
                <a:cubicBezTo>
                  <a:pt x="1404" y="416"/>
                  <a:pt x="1402" y="417"/>
                  <a:pt x="1400" y="417"/>
                </a:cubicBezTo>
                <a:cubicBezTo>
                  <a:pt x="1399" y="418"/>
                  <a:pt x="1398" y="418"/>
                  <a:pt x="1396" y="419"/>
                </a:cubicBezTo>
                <a:cubicBezTo>
                  <a:pt x="1398" y="419"/>
                  <a:pt x="1401" y="419"/>
                  <a:pt x="1400" y="419"/>
                </a:cubicBezTo>
                <a:cubicBezTo>
                  <a:pt x="1396" y="421"/>
                  <a:pt x="1392" y="422"/>
                  <a:pt x="1388" y="423"/>
                </a:cubicBezTo>
                <a:cubicBezTo>
                  <a:pt x="1399" y="423"/>
                  <a:pt x="1407" y="424"/>
                  <a:pt x="1420" y="421"/>
                </a:cubicBezTo>
                <a:cubicBezTo>
                  <a:pt x="1421" y="423"/>
                  <a:pt x="1431" y="421"/>
                  <a:pt x="1428" y="423"/>
                </a:cubicBezTo>
                <a:cubicBezTo>
                  <a:pt x="1434" y="420"/>
                  <a:pt x="1436" y="419"/>
                  <a:pt x="1434" y="417"/>
                </a:cubicBezTo>
                <a:cubicBezTo>
                  <a:pt x="1436" y="416"/>
                  <a:pt x="1439" y="415"/>
                  <a:pt x="1441" y="414"/>
                </a:cubicBezTo>
                <a:cubicBezTo>
                  <a:pt x="1434" y="415"/>
                  <a:pt x="1433" y="414"/>
                  <a:pt x="1425" y="416"/>
                </a:cubicBezTo>
                <a:close/>
                <a:moveTo>
                  <a:pt x="3526" y="0"/>
                </a:moveTo>
                <a:cubicBezTo>
                  <a:pt x="5102" y="617"/>
                  <a:pt x="5102" y="617"/>
                  <a:pt x="5102" y="617"/>
                </a:cubicBezTo>
                <a:cubicBezTo>
                  <a:pt x="5102" y="613"/>
                  <a:pt x="5102" y="613"/>
                  <a:pt x="5102" y="613"/>
                </a:cubicBezTo>
                <a:cubicBezTo>
                  <a:pt x="3530" y="0"/>
                  <a:pt x="3530" y="0"/>
                  <a:pt x="3530" y="0"/>
                </a:cubicBezTo>
                <a:lnTo>
                  <a:pt x="3526" y="0"/>
                </a:lnTo>
                <a:close/>
                <a:moveTo>
                  <a:pt x="1672" y="338"/>
                </a:moveTo>
                <a:cubicBezTo>
                  <a:pt x="1674" y="337"/>
                  <a:pt x="1673" y="339"/>
                  <a:pt x="1676" y="338"/>
                </a:cubicBezTo>
                <a:cubicBezTo>
                  <a:pt x="1673" y="334"/>
                  <a:pt x="1665" y="332"/>
                  <a:pt x="1654" y="332"/>
                </a:cubicBezTo>
                <a:cubicBezTo>
                  <a:pt x="1656" y="332"/>
                  <a:pt x="1651" y="333"/>
                  <a:pt x="1651" y="332"/>
                </a:cubicBezTo>
                <a:cubicBezTo>
                  <a:pt x="1648" y="333"/>
                  <a:pt x="1651" y="334"/>
                  <a:pt x="1648" y="334"/>
                </a:cubicBezTo>
                <a:cubicBezTo>
                  <a:pt x="1645" y="334"/>
                  <a:pt x="1643" y="332"/>
                  <a:pt x="1640" y="333"/>
                </a:cubicBezTo>
                <a:cubicBezTo>
                  <a:pt x="1641" y="333"/>
                  <a:pt x="1642" y="334"/>
                  <a:pt x="1641" y="334"/>
                </a:cubicBezTo>
                <a:cubicBezTo>
                  <a:pt x="1639" y="334"/>
                  <a:pt x="1638" y="334"/>
                  <a:pt x="1636" y="335"/>
                </a:cubicBezTo>
                <a:cubicBezTo>
                  <a:pt x="1636" y="336"/>
                  <a:pt x="1636" y="337"/>
                  <a:pt x="1631" y="338"/>
                </a:cubicBezTo>
                <a:cubicBezTo>
                  <a:pt x="1633" y="339"/>
                  <a:pt x="1635" y="339"/>
                  <a:pt x="1641" y="339"/>
                </a:cubicBezTo>
                <a:cubicBezTo>
                  <a:pt x="1637" y="340"/>
                  <a:pt x="1639" y="340"/>
                  <a:pt x="1637" y="342"/>
                </a:cubicBezTo>
                <a:cubicBezTo>
                  <a:pt x="1648" y="340"/>
                  <a:pt x="1650" y="343"/>
                  <a:pt x="1661" y="342"/>
                </a:cubicBezTo>
                <a:cubicBezTo>
                  <a:pt x="1663" y="341"/>
                  <a:pt x="1667" y="340"/>
                  <a:pt x="1671" y="340"/>
                </a:cubicBezTo>
                <a:cubicBezTo>
                  <a:pt x="1673" y="339"/>
                  <a:pt x="1669" y="339"/>
                  <a:pt x="1672" y="338"/>
                </a:cubicBezTo>
                <a:close/>
                <a:moveTo>
                  <a:pt x="4041" y="0"/>
                </a:moveTo>
                <a:cubicBezTo>
                  <a:pt x="5102" y="271"/>
                  <a:pt x="5102" y="271"/>
                  <a:pt x="5102" y="271"/>
                </a:cubicBezTo>
                <a:cubicBezTo>
                  <a:pt x="5102" y="270"/>
                  <a:pt x="5102" y="270"/>
                  <a:pt x="5102" y="270"/>
                </a:cubicBezTo>
                <a:cubicBezTo>
                  <a:pt x="4045" y="0"/>
                  <a:pt x="4045" y="0"/>
                  <a:pt x="4045" y="0"/>
                </a:cubicBezTo>
                <a:lnTo>
                  <a:pt x="4041" y="0"/>
                </a:lnTo>
                <a:close/>
                <a:moveTo>
                  <a:pt x="3956" y="540"/>
                </a:moveTo>
                <a:cubicBezTo>
                  <a:pt x="3961" y="540"/>
                  <a:pt x="3963" y="539"/>
                  <a:pt x="3966" y="538"/>
                </a:cubicBezTo>
                <a:cubicBezTo>
                  <a:pt x="3966" y="530"/>
                  <a:pt x="3953" y="527"/>
                  <a:pt x="3947" y="521"/>
                </a:cubicBezTo>
                <a:cubicBezTo>
                  <a:pt x="3944" y="525"/>
                  <a:pt x="3935" y="519"/>
                  <a:pt x="3925" y="521"/>
                </a:cubicBezTo>
                <a:cubicBezTo>
                  <a:pt x="3925" y="530"/>
                  <a:pt x="3940" y="535"/>
                  <a:pt x="3935" y="541"/>
                </a:cubicBezTo>
                <a:cubicBezTo>
                  <a:pt x="3932" y="542"/>
                  <a:pt x="3933" y="540"/>
                  <a:pt x="3929" y="540"/>
                </a:cubicBezTo>
                <a:cubicBezTo>
                  <a:pt x="3935" y="543"/>
                  <a:pt x="3938" y="547"/>
                  <a:pt x="3943" y="550"/>
                </a:cubicBezTo>
                <a:cubicBezTo>
                  <a:pt x="3949" y="548"/>
                  <a:pt x="3954" y="550"/>
                  <a:pt x="3959" y="552"/>
                </a:cubicBezTo>
                <a:cubicBezTo>
                  <a:pt x="3958" y="554"/>
                  <a:pt x="3953" y="555"/>
                  <a:pt x="3956" y="557"/>
                </a:cubicBezTo>
                <a:cubicBezTo>
                  <a:pt x="3963" y="557"/>
                  <a:pt x="3963" y="560"/>
                  <a:pt x="3969" y="559"/>
                </a:cubicBezTo>
                <a:cubicBezTo>
                  <a:pt x="3972" y="559"/>
                  <a:pt x="3972" y="558"/>
                  <a:pt x="3974" y="558"/>
                </a:cubicBezTo>
                <a:cubicBezTo>
                  <a:pt x="3969" y="550"/>
                  <a:pt x="3956" y="547"/>
                  <a:pt x="3956" y="540"/>
                </a:cubicBezTo>
                <a:close/>
                <a:moveTo>
                  <a:pt x="3968" y="0"/>
                </a:moveTo>
                <a:cubicBezTo>
                  <a:pt x="5102" y="305"/>
                  <a:pt x="5102" y="305"/>
                  <a:pt x="5102" y="305"/>
                </a:cubicBezTo>
                <a:cubicBezTo>
                  <a:pt x="5102" y="303"/>
                  <a:pt x="5102" y="303"/>
                  <a:pt x="5102" y="303"/>
                </a:cubicBezTo>
                <a:cubicBezTo>
                  <a:pt x="3971" y="0"/>
                  <a:pt x="3971" y="0"/>
                  <a:pt x="3971" y="0"/>
                </a:cubicBezTo>
                <a:lnTo>
                  <a:pt x="3968" y="0"/>
                </a:lnTo>
                <a:close/>
                <a:moveTo>
                  <a:pt x="4119" y="0"/>
                </a:moveTo>
                <a:cubicBezTo>
                  <a:pt x="4115" y="0"/>
                  <a:pt x="4115" y="0"/>
                  <a:pt x="4115" y="0"/>
                </a:cubicBezTo>
                <a:cubicBezTo>
                  <a:pt x="5102" y="241"/>
                  <a:pt x="5102" y="241"/>
                  <a:pt x="5102" y="241"/>
                </a:cubicBezTo>
                <a:cubicBezTo>
                  <a:pt x="5102" y="239"/>
                  <a:pt x="5102" y="239"/>
                  <a:pt x="5102" y="239"/>
                </a:cubicBezTo>
                <a:lnTo>
                  <a:pt x="4119" y="0"/>
                </a:lnTo>
                <a:close/>
                <a:moveTo>
                  <a:pt x="3894" y="0"/>
                </a:moveTo>
                <a:cubicBezTo>
                  <a:pt x="5102" y="343"/>
                  <a:pt x="5102" y="343"/>
                  <a:pt x="5102" y="343"/>
                </a:cubicBezTo>
                <a:cubicBezTo>
                  <a:pt x="5102" y="341"/>
                  <a:pt x="5102" y="341"/>
                  <a:pt x="5102" y="341"/>
                </a:cubicBezTo>
                <a:cubicBezTo>
                  <a:pt x="3898" y="0"/>
                  <a:pt x="3898" y="0"/>
                  <a:pt x="3898" y="0"/>
                </a:cubicBezTo>
                <a:lnTo>
                  <a:pt x="3894" y="0"/>
                </a:lnTo>
                <a:close/>
                <a:moveTo>
                  <a:pt x="3673" y="0"/>
                </a:moveTo>
                <a:cubicBezTo>
                  <a:pt x="5102" y="486"/>
                  <a:pt x="5102" y="486"/>
                  <a:pt x="5102" y="486"/>
                </a:cubicBezTo>
                <a:cubicBezTo>
                  <a:pt x="5102" y="483"/>
                  <a:pt x="5102" y="483"/>
                  <a:pt x="5102" y="483"/>
                </a:cubicBezTo>
                <a:cubicBezTo>
                  <a:pt x="3677" y="0"/>
                  <a:pt x="3677" y="0"/>
                  <a:pt x="3677" y="0"/>
                </a:cubicBezTo>
                <a:lnTo>
                  <a:pt x="3673" y="0"/>
                </a:lnTo>
                <a:close/>
                <a:moveTo>
                  <a:pt x="3820" y="0"/>
                </a:moveTo>
                <a:cubicBezTo>
                  <a:pt x="5102" y="385"/>
                  <a:pt x="5102" y="385"/>
                  <a:pt x="5102" y="385"/>
                </a:cubicBezTo>
                <a:cubicBezTo>
                  <a:pt x="5102" y="383"/>
                  <a:pt x="5102" y="383"/>
                  <a:pt x="5102" y="383"/>
                </a:cubicBezTo>
                <a:cubicBezTo>
                  <a:pt x="3824" y="0"/>
                  <a:pt x="3824" y="0"/>
                  <a:pt x="3824" y="0"/>
                </a:cubicBezTo>
                <a:lnTo>
                  <a:pt x="3820" y="0"/>
                </a:lnTo>
                <a:close/>
                <a:moveTo>
                  <a:pt x="3599" y="0"/>
                </a:moveTo>
                <a:cubicBezTo>
                  <a:pt x="5102" y="547"/>
                  <a:pt x="5102" y="547"/>
                  <a:pt x="5102" y="547"/>
                </a:cubicBezTo>
                <a:cubicBezTo>
                  <a:pt x="5102" y="543"/>
                  <a:pt x="5102" y="543"/>
                  <a:pt x="5102" y="543"/>
                </a:cubicBezTo>
                <a:cubicBezTo>
                  <a:pt x="3603" y="0"/>
                  <a:pt x="3603" y="0"/>
                  <a:pt x="3603" y="0"/>
                </a:cubicBezTo>
                <a:lnTo>
                  <a:pt x="3599" y="0"/>
                </a:lnTo>
                <a:close/>
                <a:moveTo>
                  <a:pt x="3747" y="0"/>
                </a:moveTo>
                <a:cubicBezTo>
                  <a:pt x="5102" y="432"/>
                  <a:pt x="5102" y="432"/>
                  <a:pt x="5102" y="432"/>
                </a:cubicBezTo>
                <a:cubicBezTo>
                  <a:pt x="5102" y="430"/>
                  <a:pt x="5102" y="430"/>
                  <a:pt x="5102" y="430"/>
                </a:cubicBezTo>
                <a:cubicBezTo>
                  <a:pt x="3750" y="0"/>
                  <a:pt x="3750" y="0"/>
                  <a:pt x="3750" y="0"/>
                </a:cubicBezTo>
                <a:lnTo>
                  <a:pt x="3747" y="0"/>
                </a:lnTo>
                <a:close/>
                <a:moveTo>
                  <a:pt x="1255" y="804"/>
                </a:moveTo>
                <a:cubicBezTo>
                  <a:pt x="1248" y="804"/>
                  <a:pt x="1244" y="804"/>
                  <a:pt x="1240" y="804"/>
                </a:cubicBezTo>
                <a:cubicBezTo>
                  <a:pt x="2130" y="0"/>
                  <a:pt x="2130" y="0"/>
                  <a:pt x="2130" y="0"/>
                </a:cubicBezTo>
                <a:cubicBezTo>
                  <a:pt x="2126" y="0"/>
                  <a:pt x="2126" y="0"/>
                  <a:pt x="2126" y="0"/>
                </a:cubicBezTo>
                <a:cubicBezTo>
                  <a:pt x="1231" y="801"/>
                  <a:pt x="1231" y="801"/>
                  <a:pt x="1231" y="801"/>
                </a:cubicBezTo>
                <a:cubicBezTo>
                  <a:pt x="1221" y="793"/>
                  <a:pt x="1234" y="777"/>
                  <a:pt x="1195" y="785"/>
                </a:cubicBezTo>
                <a:cubicBezTo>
                  <a:pt x="1191" y="781"/>
                  <a:pt x="1175" y="783"/>
                  <a:pt x="1171" y="779"/>
                </a:cubicBezTo>
                <a:cubicBezTo>
                  <a:pt x="1159" y="781"/>
                  <a:pt x="1147" y="784"/>
                  <a:pt x="1133" y="788"/>
                </a:cubicBezTo>
                <a:cubicBezTo>
                  <a:pt x="1148" y="783"/>
                  <a:pt x="1147" y="777"/>
                  <a:pt x="1159" y="774"/>
                </a:cubicBezTo>
                <a:cubicBezTo>
                  <a:pt x="1152" y="775"/>
                  <a:pt x="1160" y="771"/>
                  <a:pt x="1156" y="771"/>
                </a:cubicBezTo>
                <a:cubicBezTo>
                  <a:pt x="1154" y="772"/>
                  <a:pt x="1151" y="773"/>
                  <a:pt x="1149" y="773"/>
                </a:cubicBezTo>
                <a:cubicBezTo>
                  <a:pt x="1150" y="766"/>
                  <a:pt x="1129" y="758"/>
                  <a:pt x="1103" y="773"/>
                </a:cubicBezTo>
                <a:cubicBezTo>
                  <a:pt x="1100" y="770"/>
                  <a:pt x="1079" y="783"/>
                  <a:pt x="1067" y="784"/>
                </a:cubicBezTo>
                <a:cubicBezTo>
                  <a:pt x="1070" y="781"/>
                  <a:pt x="1080" y="779"/>
                  <a:pt x="1079" y="777"/>
                </a:cubicBezTo>
                <a:cubicBezTo>
                  <a:pt x="1074" y="778"/>
                  <a:pt x="1074" y="776"/>
                  <a:pt x="1064" y="778"/>
                </a:cubicBezTo>
                <a:cubicBezTo>
                  <a:pt x="1063" y="776"/>
                  <a:pt x="1072" y="771"/>
                  <a:pt x="1071" y="769"/>
                </a:cubicBezTo>
                <a:cubicBezTo>
                  <a:pt x="1063" y="770"/>
                  <a:pt x="1056" y="773"/>
                  <a:pt x="1049" y="774"/>
                </a:cubicBezTo>
                <a:cubicBezTo>
                  <a:pt x="1057" y="768"/>
                  <a:pt x="1057" y="768"/>
                  <a:pt x="1057" y="768"/>
                </a:cubicBezTo>
                <a:cubicBezTo>
                  <a:pt x="1066" y="765"/>
                  <a:pt x="1075" y="761"/>
                  <a:pt x="1084" y="758"/>
                </a:cubicBezTo>
                <a:cubicBezTo>
                  <a:pt x="1098" y="756"/>
                  <a:pt x="1110" y="751"/>
                  <a:pt x="1123" y="746"/>
                </a:cubicBezTo>
                <a:cubicBezTo>
                  <a:pt x="1127" y="742"/>
                  <a:pt x="1119" y="742"/>
                  <a:pt x="1120" y="739"/>
                </a:cubicBezTo>
                <a:cubicBezTo>
                  <a:pt x="1130" y="733"/>
                  <a:pt x="1131" y="728"/>
                  <a:pt x="1138" y="721"/>
                </a:cubicBezTo>
                <a:cubicBezTo>
                  <a:pt x="1127" y="726"/>
                  <a:pt x="1136" y="718"/>
                  <a:pt x="1138" y="716"/>
                </a:cubicBezTo>
                <a:cubicBezTo>
                  <a:pt x="1136" y="715"/>
                  <a:pt x="1130" y="718"/>
                  <a:pt x="1132" y="716"/>
                </a:cubicBezTo>
                <a:cubicBezTo>
                  <a:pt x="1135" y="713"/>
                  <a:pt x="1134" y="712"/>
                  <a:pt x="1133" y="710"/>
                </a:cubicBezTo>
                <a:cubicBezTo>
                  <a:pt x="2057" y="0"/>
                  <a:pt x="2057" y="0"/>
                  <a:pt x="2057" y="0"/>
                </a:cubicBezTo>
                <a:cubicBezTo>
                  <a:pt x="2053" y="0"/>
                  <a:pt x="2053" y="0"/>
                  <a:pt x="2053" y="0"/>
                </a:cubicBezTo>
                <a:cubicBezTo>
                  <a:pt x="1125" y="707"/>
                  <a:pt x="1125" y="707"/>
                  <a:pt x="1125" y="707"/>
                </a:cubicBezTo>
                <a:cubicBezTo>
                  <a:pt x="1117" y="706"/>
                  <a:pt x="1105" y="706"/>
                  <a:pt x="1096" y="708"/>
                </a:cubicBezTo>
                <a:cubicBezTo>
                  <a:pt x="1097" y="708"/>
                  <a:pt x="1096" y="709"/>
                  <a:pt x="1094" y="709"/>
                </a:cubicBezTo>
                <a:cubicBezTo>
                  <a:pt x="1092" y="708"/>
                  <a:pt x="1088" y="707"/>
                  <a:pt x="1081" y="707"/>
                </a:cubicBezTo>
                <a:cubicBezTo>
                  <a:pt x="1077" y="708"/>
                  <a:pt x="1074" y="711"/>
                  <a:pt x="1070" y="711"/>
                </a:cubicBezTo>
                <a:cubicBezTo>
                  <a:pt x="1073" y="709"/>
                  <a:pt x="1076" y="707"/>
                  <a:pt x="1079" y="705"/>
                </a:cubicBezTo>
                <a:cubicBezTo>
                  <a:pt x="1074" y="705"/>
                  <a:pt x="1079" y="701"/>
                  <a:pt x="1074" y="700"/>
                </a:cubicBezTo>
                <a:cubicBezTo>
                  <a:pt x="1069" y="700"/>
                  <a:pt x="1065" y="704"/>
                  <a:pt x="1060" y="704"/>
                </a:cubicBezTo>
                <a:cubicBezTo>
                  <a:pt x="1094" y="687"/>
                  <a:pt x="1069" y="685"/>
                  <a:pt x="1047" y="686"/>
                </a:cubicBezTo>
                <a:cubicBezTo>
                  <a:pt x="1055" y="685"/>
                  <a:pt x="1062" y="682"/>
                  <a:pt x="1069" y="678"/>
                </a:cubicBezTo>
                <a:cubicBezTo>
                  <a:pt x="1063" y="678"/>
                  <a:pt x="1063" y="673"/>
                  <a:pt x="1051" y="677"/>
                </a:cubicBezTo>
                <a:cubicBezTo>
                  <a:pt x="1055" y="674"/>
                  <a:pt x="1050" y="674"/>
                  <a:pt x="1056" y="670"/>
                </a:cubicBezTo>
                <a:cubicBezTo>
                  <a:pt x="1059" y="670"/>
                  <a:pt x="1062" y="670"/>
                  <a:pt x="1064" y="669"/>
                </a:cubicBezTo>
                <a:cubicBezTo>
                  <a:pt x="1056" y="669"/>
                  <a:pt x="1048" y="669"/>
                  <a:pt x="1040" y="669"/>
                </a:cubicBezTo>
                <a:cubicBezTo>
                  <a:pt x="1023" y="678"/>
                  <a:pt x="1005" y="675"/>
                  <a:pt x="1007" y="671"/>
                </a:cubicBezTo>
                <a:cubicBezTo>
                  <a:pt x="997" y="671"/>
                  <a:pt x="977" y="675"/>
                  <a:pt x="981" y="671"/>
                </a:cubicBezTo>
                <a:cubicBezTo>
                  <a:pt x="982" y="670"/>
                  <a:pt x="982" y="670"/>
                  <a:pt x="982" y="670"/>
                </a:cubicBezTo>
                <a:cubicBezTo>
                  <a:pt x="983" y="669"/>
                  <a:pt x="984" y="669"/>
                  <a:pt x="984" y="668"/>
                </a:cubicBezTo>
                <a:cubicBezTo>
                  <a:pt x="1071" y="610"/>
                  <a:pt x="1071" y="610"/>
                  <a:pt x="1071" y="610"/>
                </a:cubicBezTo>
                <a:cubicBezTo>
                  <a:pt x="1072" y="610"/>
                  <a:pt x="1073" y="610"/>
                  <a:pt x="1074" y="610"/>
                </a:cubicBezTo>
                <a:cubicBezTo>
                  <a:pt x="1074" y="609"/>
                  <a:pt x="1074" y="609"/>
                  <a:pt x="1074" y="608"/>
                </a:cubicBezTo>
                <a:cubicBezTo>
                  <a:pt x="1317" y="446"/>
                  <a:pt x="1317" y="446"/>
                  <a:pt x="1317" y="446"/>
                </a:cubicBezTo>
                <a:cubicBezTo>
                  <a:pt x="1318" y="446"/>
                  <a:pt x="1319" y="446"/>
                  <a:pt x="1320" y="446"/>
                </a:cubicBezTo>
                <a:cubicBezTo>
                  <a:pt x="1323" y="443"/>
                  <a:pt x="1327" y="444"/>
                  <a:pt x="1328" y="442"/>
                </a:cubicBezTo>
                <a:cubicBezTo>
                  <a:pt x="1337" y="442"/>
                  <a:pt x="1351" y="440"/>
                  <a:pt x="1359" y="437"/>
                </a:cubicBezTo>
                <a:cubicBezTo>
                  <a:pt x="1359" y="435"/>
                  <a:pt x="1353" y="436"/>
                  <a:pt x="1348" y="436"/>
                </a:cubicBezTo>
                <a:cubicBezTo>
                  <a:pt x="1344" y="436"/>
                  <a:pt x="1337" y="435"/>
                  <a:pt x="1335" y="434"/>
                </a:cubicBezTo>
                <a:cubicBezTo>
                  <a:pt x="1367" y="412"/>
                  <a:pt x="1367" y="412"/>
                  <a:pt x="1367" y="412"/>
                </a:cubicBezTo>
                <a:cubicBezTo>
                  <a:pt x="1380" y="412"/>
                  <a:pt x="1393" y="412"/>
                  <a:pt x="1406" y="405"/>
                </a:cubicBezTo>
                <a:cubicBezTo>
                  <a:pt x="1415" y="405"/>
                  <a:pt x="1423" y="404"/>
                  <a:pt x="1429" y="401"/>
                </a:cubicBezTo>
                <a:cubicBezTo>
                  <a:pt x="1428" y="400"/>
                  <a:pt x="1427" y="400"/>
                  <a:pt x="1425" y="399"/>
                </a:cubicBezTo>
                <a:cubicBezTo>
                  <a:pt x="1431" y="398"/>
                  <a:pt x="1425" y="398"/>
                  <a:pt x="1432" y="396"/>
                </a:cubicBezTo>
                <a:cubicBezTo>
                  <a:pt x="1428" y="396"/>
                  <a:pt x="1427" y="394"/>
                  <a:pt x="1419" y="396"/>
                </a:cubicBezTo>
                <a:cubicBezTo>
                  <a:pt x="1420" y="395"/>
                  <a:pt x="1419" y="395"/>
                  <a:pt x="1418" y="395"/>
                </a:cubicBezTo>
                <a:cubicBezTo>
                  <a:pt x="1419" y="394"/>
                  <a:pt x="1422" y="394"/>
                  <a:pt x="1423" y="393"/>
                </a:cubicBezTo>
                <a:cubicBezTo>
                  <a:pt x="1419" y="391"/>
                  <a:pt x="1404" y="396"/>
                  <a:pt x="1396" y="398"/>
                </a:cubicBezTo>
                <a:cubicBezTo>
                  <a:pt x="1399" y="396"/>
                  <a:pt x="1392" y="397"/>
                  <a:pt x="1395" y="394"/>
                </a:cubicBezTo>
                <a:cubicBezTo>
                  <a:pt x="1399" y="396"/>
                  <a:pt x="1413" y="392"/>
                  <a:pt x="1421" y="390"/>
                </a:cubicBezTo>
                <a:cubicBezTo>
                  <a:pt x="1415" y="390"/>
                  <a:pt x="1411" y="390"/>
                  <a:pt x="1410" y="389"/>
                </a:cubicBezTo>
                <a:cubicBezTo>
                  <a:pt x="1408" y="389"/>
                  <a:pt x="1406" y="390"/>
                  <a:pt x="1404" y="390"/>
                </a:cubicBezTo>
                <a:cubicBezTo>
                  <a:pt x="1405" y="390"/>
                  <a:pt x="1406" y="389"/>
                  <a:pt x="1408" y="388"/>
                </a:cubicBezTo>
                <a:cubicBezTo>
                  <a:pt x="1406" y="388"/>
                  <a:pt x="1404" y="389"/>
                  <a:pt x="1402" y="389"/>
                </a:cubicBezTo>
                <a:cubicBezTo>
                  <a:pt x="1467" y="345"/>
                  <a:pt x="1467" y="345"/>
                  <a:pt x="1467" y="345"/>
                </a:cubicBezTo>
                <a:cubicBezTo>
                  <a:pt x="1467" y="346"/>
                  <a:pt x="1467" y="346"/>
                  <a:pt x="1468" y="346"/>
                </a:cubicBezTo>
                <a:cubicBezTo>
                  <a:pt x="1473" y="344"/>
                  <a:pt x="1469" y="344"/>
                  <a:pt x="1472" y="343"/>
                </a:cubicBezTo>
                <a:cubicBezTo>
                  <a:pt x="1475" y="344"/>
                  <a:pt x="1480" y="344"/>
                  <a:pt x="1476" y="346"/>
                </a:cubicBezTo>
                <a:cubicBezTo>
                  <a:pt x="1474" y="346"/>
                  <a:pt x="1473" y="348"/>
                  <a:pt x="1470" y="349"/>
                </a:cubicBezTo>
                <a:cubicBezTo>
                  <a:pt x="1473" y="349"/>
                  <a:pt x="1475" y="350"/>
                  <a:pt x="1477" y="350"/>
                </a:cubicBezTo>
                <a:cubicBezTo>
                  <a:pt x="1476" y="350"/>
                  <a:pt x="1475" y="351"/>
                  <a:pt x="1474" y="351"/>
                </a:cubicBezTo>
                <a:cubicBezTo>
                  <a:pt x="1483" y="351"/>
                  <a:pt x="1473" y="355"/>
                  <a:pt x="1485" y="354"/>
                </a:cubicBezTo>
                <a:cubicBezTo>
                  <a:pt x="1484" y="355"/>
                  <a:pt x="1482" y="355"/>
                  <a:pt x="1481" y="355"/>
                </a:cubicBezTo>
                <a:cubicBezTo>
                  <a:pt x="1483" y="356"/>
                  <a:pt x="1491" y="355"/>
                  <a:pt x="1485" y="357"/>
                </a:cubicBezTo>
                <a:cubicBezTo>
                  <a:pt x="1491" y="358"/>
                  <a:pt x="1494" y="358"/>
                  <a:pt x="1496" y="359"/>
                </a:cubicBezTo>
                <a:cubicBezTo>
                  <a:pt x="1497" y="359"/>
                  <a:pt x="1499" y="359"/>
                  <a:pt x="1500" y="359"/>
                </a:cubicBezTo>
                <a:cubicBezTo>
                  <a:pt x="1502" y="358"/>
                  <a:pt x="1504" y="357"/>
                  <a:pt x="1506" y="357"/>
                </a:cubicBezTo>
                <a:cubicBezTo>
                  <a:pt x="1506" y="358"/>
                  <a:pt x="1509" y="358"/>
                  <a:pt x="1504" y="359"/>
                </a:cubicBezTo>
                <a:cubicBezTo>
                  <a:pt x="1506" y="360"/>
                  <a:pt x="1507" y="358"/>
                  <a:pt x="1510" y="358"/>
                </a:cubicBezTo>
                <a:cubicBezTo>
                  <a:pt x="1510" y="359"/>
                  <a:pt x="1509" y="360"/>
                  <a:pt x="1507" y="361"/>
                </a:cubicBezTo>
                <a:cubicBezTo>
                  <a:pt x="1511" y="360"/>
                  <a:pt x="1515" y="359"/>
                  <a:pt x="1513" y="361"/>
                </a:cubicBezTo>
                <a:cubicBezTo>
                  <a:pt x="1518" y="358"/>
                  <a:pt x="1523" y="360"/>
                  <a:pt x="1524" y="359"/>
                </a:cubicBezTo>
                <a:cubicBezTo>
                  <a:pt x="1524" y="359"/>
                  <a:pt x="1520" y="359"/>
                  <a:pt x="1519" y="358"/>
                </a:cubicBezTo>
                <a:cubicBezTo>
                  <a:pt x="1521" y="358"/>
                  <a:pt x="1522" y="357"/>
                  <a:pt x="1524" y="356"/>
                </a:cubicBezTo>
                <a:cubicBezTo>
                  <a:pt x="1521" y="356"/>
                  <a:pt x="1519" y="357"/>
                  <a:pt x="1520" y="356"/>
                </a:cubicBezTo>
                <a:cubicBezTo>
                  <a:pt x="1522" y="356"/>
                  <a:pt x="1525" y="356"/>
                  <a:pt x="1526" y="355"/>
                </a:cubicBezTo>
                <a:cubicBezTo>
                  <a:pt x="1524" y="354"/>
                  <a:pt x="1522" y="354"/>
                  <a:pt x="1525" y="352"/>
                </a:cubicBezTo>
                <a:cubicBezTo>
                  <a:pt x="1523" y="352"/>
                  <a:pt x="1517" y="352"/>
                  <a:pt x="1517" y="351"/>
                </a:cubicBezTo>
                <a:cubicBezTo>
                  <a:pt x="1520" y="351"/>
                  <a:pt x="1522" y="350"/>
                  <a:pt x="1524" y="350"/>
                </a:cubicBezTo>
                <a:cubicBezTo>
                  <a:pt x="1523" y="349"/>
                  <a:pt x="1523" y="346"/>
                  <a:pt x="1529" y="346"/>
                </a:cubicBezTo>
                <a:cubicBezTo>
                  <a:pt x="1526" y="346"/>
                  <a:pt x="1523" y="346"/>
                  <a:pt x="1524" y="345"/>
                </a:cubicBezTo>
                <a:cubicBezTo>
                  <a:pt x="1525" y="344"/>
                  <a:pt x="1527" y="344"/>
                  <a:pt x="1528" y="344"/>
                </a:cubicBezTo>
                <a:cubicBezTo>
                  <a:pt x="1528" y="343"/>
                  <a:pt x="1523" y="343"/>
                  <a:pt x="1525" y="341"/>
                </a:cubicBezTo>
                <a:cubicBezTo>
                  <a:pt x="1529" y="340"/>
                  <a:pt x="1528" y="342"/>
                  <a:pt x="1531" y="341"/>
                </a:cubicBezTo>
                <a:cubicBezTo>
                  <a:pt x="1529" y="340"/>
                  <a:pt x="1530" y="340"/>
                  <a:pt x="1532" y="338"/>
                </a:cubicBezTo>
                <a:cubicBezTo>
                  <a:pt x="1536" y="338"/>
                  <a:pt x="1532" y="339"/>
                  <a:pt x="1536" y="339"/>
                </a:cubicBezTo>
                <a:cubicBezTo>
                  <a:pt x="1537" y="337"/>
                  <a:pt x="1535" y="337"/>
                  <a:pt x="1539" y="335"/>
                </a:cubicBezTo>
                <a:cubicBezTo>
                  <a:pt x="1543" y="335"/>
                  <a:pt x="1543" y="336"/>
                  <a:pt x="1542" y="337"/>
                </a:cubicBezTo>
                <a:cubicBezTo>
                  <a:pt x="1545" y="336"/>
                  <a:pt x="1547" y="336"/>
                  <a:pt x="1548" y="336"/>
                </a:cubicBezTo>
                <a:cubicBezTo>
                  <a:pt x="1550" y="335"/>
                  <a:pt x="1552" y="335"/>
                  <a:pt x="1554" y="335"/>
                </a:cubicBezTo>
                <a:cubicBezTo>
                  <a:pt x="1557" y="333"/>
                  <a:pt x="1550" y="332"/>
                  <a:pt x="1560" y="329"/>
                </a:cubicBezTo>
                <a:cubicBezTo>
                  <a:pt x="1556" y="329"/>
                  <a:pt x="1553" y="328"/>
                  <a:pt x="1555" y="327"/>
                </a:cubicBezTo>
                <a:cubicBezTo>
                  <a:pt x="1559" y="327"/>
                  <a:pt x="1559" y="328"/>
                  <a:pt x="1564" y="328"/>
                </a:cubicBezTo>
                <a:cubicBezTo>
                  <a:pt x="1571" y="326"/>
                  <a:pt x="1578" y="327"/>
                  <a:pt x="1585" y="325"/>
                </a:cubicBezTo>
                <a:cubicBezTo>
                  <a:pt x="1583" y="324"/>
                  <a:pt x="1587" y="322"/>
                  <a:pt x="1592" y="319"/>
                </a:cubicBezTo>
                <a:cubicBezTo>
                  <a:pt x="1583" y="320"/>
                  <a:pt x="1578" y="319"/>
                  <a:pt x="1570" y="321"/>
                </a:cubicBezTo>
                <a:cubicBezTo>
                  <a:pt x="1567" y="321"/>
                  <a:pt x="1565" y="321"/>
                  <a:pt x="1565" y="321"/>
                </a:cubicBezTo>
                <a:cubicBezTo>
                  <a:pt x="1567" y="320"/>
                  <a:pt x="1570" y="320"/>
                  <a:pt x="1572" y="319"/>
                </a:cubicBezTo>
                <a:cubicBezTo>
                  <a:pt x="1567" y="319"/>
                  <a:pt x="1563" y="320"/>
                  <a:pt x="1559" y="320"/>
                </a:cubicBezTo>
                <a:cubicBezTo>
                  <a:pt x="1565" y="318"/>
                  <a:pt x="1557" y="319"/>
                  <a:pt x="1560" y="317"/>
                </a:cubicBezTo>
                <a:cubicBezTo>
                  <a:pt x="1565" y="317"/>
                  <a:pt x="1565" y="318"/>
                  <a:pt x="1570" y="317"/>
                </a:cubicBezTo>
                <a:cubicBezTo>
                  <a:pt x="1568" y="316"/>
                  <a:pt x="1559" y="316"/>
                  <a:pt x="1555" y="317"/>
                </a:cubicBezTo>
                <a:cubicBezTo>
                  <a:pt x="1560" y="315"/>
                  <a:pt x="1548" y="316"/>
                  <a:pt x="1550" y="314"/>
                </a:cubicBezTo>
                <a:cubicBezTo>
                  <a:pt x="1566" y="314"/>
                  <a:pt x="1576" y="317"/>
                  <a:pt x="1589" y="318"/>
                </a:cubicBezTo>
                <a:cubicBezTo>
                  <a:pt x="1582" y="316"/>
                  <a:pt x="1577" y="314"/>
                  <a:pt x="1566" y="313"/>
                </a:cubicBezTo>
                <a:cubicBezTo>
                  <a:pt x="1565" y="313"/>
                  <a:pt x="1564" y="314"/>
                  <a:pt x="1563" y="314"/>
                </a:cubicBezTo>
                <a:cubicBezTo>
                  <a:pt x="1564" y="313"/>
                  <a:pt x="1559" y="314"/>
                  <a:pt x="1563" y="312"/>
                </a:cubicBezTo>
                <a:cubicBezTo>
                  <a:pt x="1562" y="312"/>
                  <a:pt x="1560" y="312"/>
                  <a:pt x="1561" y="312"/>
                </a:cubicBezTo>
                <a:cubicBezTo>
                  <a:pt x="1558" y="311"/>
                  <a:pt x="1558" y="313"/>
                  <a:pt x="1555" y="313"/>
                </a:cubicBezTo>
                <a:cubicBezTo>
                  <a:pt x="1556" y="312"/>
                  <a:pt x="1552" y="313"/>
                  <a:pt x="1553" y="312"/>
                </a:cubicBezTo>
                <a:cubicBezTo>
                  <a:pt x="1554" y="311"/>
                  <a:pt x="1557" y="312"/>
                  <a:pt x="1558" y="311"/>
                </a:cubicBezTo>
                <a:cubicBezTo>
                  <a:pt x="1554" y="311"/>
                  <a:pt x="1547" y="312"/>
                  <a:pt x="1547" y="311"/>
                </a:cubicBezTo>
                <a:cubicBezTo>
                  <a:pt x="1549" y="310"/>
                  <a:pt x="1552" y="310"/>
                  <a:pt x="1555" y="310"/>
                </a:cubicBezTo>
                <a:cubicBezTo>
                  <a:pt x="1558" y="308"/>
                  <a:pt x="1553" y="308"/>
                  <a:pt x="1558" y="307"/>
                </a:cubicBezTo>
                <a:cubicBezTo>
                  <a:pt x="1564" y="307"/>
                  <a:pt x="1564" y="310"/>
                  <a:pt x="1571" y="308"/>
                </a:cubicBezTo>
                <a:cubicBezTo>
                  <a:pt x="1570" y="306"/>
                  <a:pt x="1558" y="308"/>
                  <a:pt x="1558" y="306"/>
                </a:cubicBezTo>
                <a:cubicBezTo>
                  <a:pt x="1559" y="306"/>
                  <a:pt x="1560" y="306"/>
                  <a:pt x="1561" y="305"/>
                </a:cubicBezTo>
                <a:cubicBezTo>
                  <a:pt x="1560" y="304"/>
                  <a:pt x="1554" y="304"/>
                  <a:pt x="1552" y="303"/>
                </a:cubicBezTo>
                <a:cubicBezTo>
                  <a:pt x="1555" y="302"/>
                  <a:pt x="1554" y="303"/>
                  <a:pt x="1557" y="302"/>
                </a:cubicBezTo>
                <a:cubicBezTo>
                  <a:pt x="1556" y="301"/>
                  <a:pt x="1541" y="302"/>
                  <a:pt x="1549" y="300"/>
                </a:cubicBezTo>
                <a:cubicBezTo>
                  <a:pt x="1540" y="301"/>
                  <a:pt x="1539" y="300"/>
                  <a:pt x="1536" y="299"/>
                </a:cubicBezTo>
                <a:cubicBezTo>
                  <a:pt x="1537" y="298"/>
                  <a:pt x="1537" y="298"/>
                  <a:pt x="1537" y="298"/>
                </a:cubicBezTo>
                <a:cubicBezTo>
                  <a:pt x="1539" y="298"/>
                  <a:pt x="1542" y="298"/>
                  <a:pt x="1545" y="298"/>
                </a:cubicBezTo>
                <a:cubicBezTo>
                  <a:pt x="1547" y="298"/>
                  <a:pt x="1543" y="297"/>
                  <a:pt x="1539" y="297"/>
                </a:cubicBezTo>
                <a:cubicBezTo>
                  <a:pt x="1983" y="0"/>
                  <a:pt x="1983" y="0"/>
                  <a:pt x="1983" y="0"/>
                </a:cubicBezTo>
                <a:cubicBezTo>
                  <a:pt x="1979" y="0"/>
                  <a:pt x="1979" y="0"/>
                  <a:pt x="1979" y="0"/>
                </a:cubicBezTo>
                <a:cubicBezTo>
                  <a:pt x="1533" y="297"/>
                  <a:pt x="1533" y="297"/>
                  <a:pt x="1533" y="297"/>
                </a:cubicBezTo>
                <a:cubicBezTo>
                  <a:pt x="1526" y="294"/>
                  <a:pt x="1517" y="292"/>
                  <a:pt x="1515" y="290"/>
                </a:cubicBezTo>
                <a:cubicBezTo>
                  <a:pt x="1513" y="290"/>
                  <a:pt x="1515" y="290"/>
                  <a:pt x="1513" y="290"/>
                </a:cubicBezTo>
                <a:cubicBezTo>
                  <a:pt x="1511" y="290"/>
                  <a:pt x="1508" y="290"/>
                  <a:pt x="1510" y="289"/>
                </a:cubicBezTo>
                <a:cubicBezTo>
                  <a:pt x="1508" y="288"/>
                  <a:pt x="1502" y="289"/>
                  <a:pt x="1503" y="289"/>
                </a:cubicBezTo>
                <a:cubicBezTo>
                  <a:pt x="1504" y="288"/>
                  <a:pt x="1504" y="288"/>
                  <a:pt x="1505" y="287"/>
                </a:cubicBezTo>
                <a:cubicBezTo>
                  <a:pt x="1508" y="287"/>
                  <a:pt x="1511" y="287"/>
                  <a:pt x="1513" y="286"/>
                </a:cubicBezTo>
                <a:cubicBezTo>
                  <a:pt x="1510" y="286"/>
                  <a:pt x="1508" y="284"/>
                  <a:pt x="1499" y="285"/>
                </a:cubicBezTo>
                <a:cubicBezTo>
                  <a:pt x="1500" y="285"/>
                  <a:pt x="1501" y="285"/>
                  <a:pt x="1499" y="286"/>
                </a:cubicBezTo>
                <a:cubicBezTo>
                  <a:pt x="1498" y="286"/>
                  <a:pt x="1499" y="286"/>
                  <a:pt x="1497" y="286"/>
                </a:cubicBezTo>
                <a:cubicBezTo>
                  <a:pt x="1494" y="288"/>
                  <a:pt x="1500" y="288"/>
                  <a:pt x="1496" y="289"/>
                </a:cubicBezTo>
                <a:cubicBezTo>
                  <a:pt x="1492" y="288"/>
                  <a:pt x="1491" y="286"/>
                  <a:pt x="1486" y="285"/>
                </a:cubicBezTo>
                <a:cubicBezTo>
                  <a:pt x="1485" y="286"/>
                  <a:pt x="1482" y="287"/>
                  <a:pt x="1480" y="287"/>
                </a:cubicBezTo>
                <a:cubicBezTo>
                  <a:pt x="1479" y="287"/>
                  <a:pt x="1481" y="286"/>
                  <a:pt x="1480" y="285"/>
                </a:cubicBezTo>
                <a:cubicBezTo>
                  <a:pt x="1475" y="285"/>
                  <a:pt x="1471" y="286"/>
                  <a:pt x="1467" y="287"/>
                </a:cubicBezTo>
                <a:cubicBezTo>
                  <a:pt x="1466" y="286"/>
                  <a:pt x="1467" y="285"/>
                  <a:pt x="1466" y="284"/>
                </a:cubicBezTo>
                <a:cubicBezTo>
                  <a:pt x="1471" y="284"/>
                  <a:pt x="1477" y="284"/>
                  <a:pt x="1482" y="283"/>
                </a:cubicBezTo>
                <a:cubicBezTo>
                  <a:pt x="1473" y="283"/>
                  <a:pt x="1468" y="281"/>
                  <a:pt x="1454" y="284"/>
                </a:cubicBezTo>
                <a:cubicBezTo>
                  <a:pt x="1452" y="284"/>
                  <a:pt x="1451" y="283"/>
                  <a:pt x="1454" y="282"/>
                </a:cubicBezTo>
                <a:cubicBezTo>
                  <a:pt x="1456" y="282"/>
                  <a:pt x="1457" y="282"/>
                  <a:pt x="1459" y="282"/>
                </a:cubicBezTo>
                <a:cubicBezTo>
                  <a:pt x="1456" y="282"/>
                  <a:pt x="1453" y="282"/>
                  <a:pt x="1449" y="282"/>
                </a:cubicBezTo>
                <a:cubicBezTo>
                  <a:pt x="1446" y="283"/>
                  <a:pt x="1453" y="282"/>
                  <a:pt x="1451" y="283"/>
                </a:cubicBezTo>
                <a:cubicBezTo>
                  <a:pt x="1447" y="283"/>
                  <a:pt x="1449" y="284"/>
                  <a:pt x="1446" y="285"/>
                </a:cubicBezTo>
                <a:cubicBezTo>
                  <a:pt x="1444" y="285"/>
                  <a:pt x="1441" y="284"/>
                  <a:pt x="1441" y="285"/>
                </a:cubicBezTo>
                <a:cubicBezTo>
                  <a:pt x="1448" y="285"/>
                  <a:pt x="1443" y="287"/>
                  <a:pt x="1443" y="287"/>
                </a:cubicBezTo>
                <a:cubicBezTo>
                  <a:pt x="1439" y="287"/>
                  <a:pt x="1437" y="287"/>
                  <a:pt x="1435" y="286"/>
                </a:cubicBezTo>
                <a:cubicBezTo>
                  <a:pt x="1430" y="288"/>
                  <a:pt x="1438" y="287"/>
                  <a:pt x="1433" y="289"/>
                </a:cubicBezTo>
                <a:cubicBezTo>
                  <a:pt x="1430" y="288"/>
                  <a:pt x="1427" y="287"/>
                  <a:pt x="1426" y="289"/>
                </a:cubicBezTo>
                <a:cubicBezTo>
                  <a:pt x="1425" y="289"/>
                  <a:pt x="1424" y="288"/>
                  <a:pt x="1424" y="288"/>
                </a:cubicBezTo>
                <a:cubicBezTo>
                  <a:pt x="1909" y="0"/>
                  <a:pt x="1909" y="0"/>
                  <a:pt x="1909" y="0"/>
                </a:cubicBezTo>
                <a:cubicBezTo>
                  <a:pt x="1905" y="0"/>
                  <a:pt x="1905" y="0"/>
                  <a:pt x="1905" y="0"/>
                </a:cubicBezTo>
                <a:cubicBezTo>
                  <a:pt x="1418" y="287"/>
                  <a:pt x="1418" y="287"/>
                  <a:pt x="1418" y="287"/>
                </a:cubicBezTo>
                <a:cubicBezTo>
                  <a:pt x="1417" y="287"/>
                  <a:pt x="1416" y="287"/>
                  <a:pt x="1414" y="288"/>
                </a:cubicBezTo>
                <a:cubicBezTo>
                  <a:pt x="1415" y="288"/>
                  <a:pt x="1415" y="288"/>
                  <a:pt x="1416" y="288"/>
                </a:cubicBezTo>
                <a:cubicBezTo>
                  <a:pt x="1415" y="289"/>
                  <a:pt x="1415" y="289"/>
                  <a:pt x="1415" y="289"/>
                </a:cubicBezTo>
                <a:cubicBezTo>
                  <a:pt x="1413" y="289"/>
                  <a:pt x="1412" y="288"/>
                  <a:pt x="1410" y="289"/>
                </a:cubicBezTo>
                <a:cubicBezTo>
                  <a:pt x="1411" y="289"/>
                  <a:pt x="1412" y="290"/>
                  <a:pt x="1412" y="291"/>
                </a:cubicBezTo>
                <a:cubicBezTo>
                  <a:pt x="1409" y="291"/>
                  <a:pt x="1407" y="291"/>
                  <a:pt x="1405" y="291"/>
                </a:cubicBezTo>
                <a:cubicBezTo>
                  <a:pt x="1403" y="292"/>
                  <a:pt x="1401" y="293"/>
                  <a:pt x="1399" y="293"/>
                </a:cubicBezTo>
                <a:cubicBezTo>
                  <a:pt x="1401" y="294"/>
                  <a:pt x="1404" y="294"/>
                  <a:pt x="1405" y="295"/>
                </a:cubicBezTo>
                <a:cubicBezTo>
                  <a:pt x="1400" y="297"/>
                  <a:pt x="1400" y="297"/>
                  <a:pt x="1400" y="297"/>
                </a:cubicBezTo>
                <a:cubicBezTo>
                  <a:pt x="1395" y="298"/>
                  <a:pt x="1390" y="299"/>
                  <a:pt x="1385" y="300"/>
                </a:cubicBezTo>
                <a:cubicBezTo>
                  <a:pt x="1385" y="302"/>
                  <a:pt x="1392" y="301"/>
                  <a:pt x="1392" y="302"/>
                </a:cubicBezTo>
                <a:cubicBezTo>
                  <a:pt x="1389" y="304"/>
                  <a:pt x="1389" y="304"/>
                  <a:pt x="1389" y="304"/>
                </a:cubicBezTo>
                <a:cubicBezTo>
                  <a:pt x="1388" y="304"/>
                  <a:pt x="1388" y="304"/>
                  <a:pt x="1387" y="304"/>
                </a:cubicBezTo>
                <a:cubicBezTo>
                  <a:pt x="1387" y="304"/>
                  <a:pt x="1388" y="305"/>
                  <a:pt x="1388" y="305"/>
                </a:cubicBezTo>
                <a:cubicBezTo>
                  <a:pt x="1360" y="321"/>
                  <a:pt x="1360" y="321"/>
                  <a:pt x="1360" y="321"/>
                </a:cubicBezTo>
                <a:cubicBezTo>
                  <a:pt x="1358" y="321"/>
                  <a:pt x="1356" y="320"/>
                  <a:pt x="1352" y="321"/>
                </a:cubicBezTo>
                <a:cubicBezTo>
                  <a:pt x="1353" y="322"/>
                  <a:pt x="1357" y="322"/>
                  <a:pt x="1356" y="323"/>
                </a:cubicBezTo>
                <a:cubicBezTo>
                  <a:pt x="1352" y="322"/>
                  <a:pt x="1350" y="324"/>
                  <a:pt x="1347" y="324"/>
                </a:cubicBezTo>
                <a:cubicBezTo>
                  <a:pt x="1347" y="323"/>
                  <a:pt x="1342" y="324"/>
                  <a:pt x="1346" y="323"/>
                </a:cubicBezTo>
                <a:cubicBezTo>
                  <a:pt x="1340" y="323"/>
                  <a:pt x="1339" y="324"/>
                  <a:pt x="1337" y="323"/>
                </a:cubicBezTo>
                <a:cubicBezTo>
                  <a:pt x="1347" y="320"/>
                  <a:pt x="1346" y="316"/>
                  <a:pt x="1335" y="319"/>
                </a:cubicBezTo>
                <a:cubicBezTo>
                  <a:pt x="1336" y="319"/>
                  <a:pt x="1336" y="319"/>
                  <a:pt x="1334" y="320"/>
                </a:cubicBezTo>
                <a:cubicBezTo>
                  <a:pt x="1332" y="320"/>
                  <a:pt x="1331" y="319"/>
                  <a:pt x="1331" y="319"/>
                </a:cubicBezTo>
                <a:cubicBezTo>
                  <a:pt x="1330" y="320"/>
                  <a:pt x="1335" y="320"/>
                  <a:pt x="1333" y="321"/>
                </a:cubicBezTo>
                <a:cubicBezTo>
                  <a:pt x="1332" y="321"/>
                  <a:pt x="1331" y="321"/>
                  <a:pt x="1331" y="322"/>
                </a:cubicBezTo>
                <a:cubicBezTo>
                  <a:pt x="1327" y="322"/>
                  <a:pt x="1327" y="321"/>
                  <a:pt x="1324" y="322"/>
                </a:cubicBezTo>
                <a:cubicBezTo>
                  <a:pt x="1324" y="322"/>
                  <a:pt x="1327" y="322"/>
                  <a:pt x="1327" y="323"/>
                </a:cubicBezTo>
                <a:cubicBezTo>
                  <a:pt x="1326" y="324"/>
                  <a:pt x="1322" y="323"/>
                  <a:pt x="1320" y="324"/>
                </a:cubicBezTo>
                <a:cubicBezTo>
                  <a:pt x="1318" y="326"/>
                  <a:pt x="1326" y="324"/>
                  <a:pt x="1323" y="326"/>
                </a:cubicBezTo>
                <a:cubicBezTo>
                  <a:pt x="1320" y="327"/>
                  <a:pt x="1322" y="328"/>
                  <a:pt x="1318" y="328"/>
                </a:cubicBezTo>
                <a:cubicBezTo>
                  <a:pt x="1317" y="328"/>
                  <a:pt x="1313" y="328"/>
                  <a:pt x="1312" y="328"/>
                </a:cubicBezTo>
                <a:cubicBezTo>
                  <a:pt x="1313" y="327"/>
                  <a:pt x="1316" y="327"/>
                  <a:pt x="1318" y="327"/>
                </a:cubicBezTo>
                <a:cubicBezTo>
                  <a:pt x="1314" y="325"/>
                  <a:pt x="1317" y="322"/>
                  <a:pt x="1329" y="318"/>
                </a:cubicBezTo>
                <a:cubicBezTo>
                  <a:pt x="1326" y="318"/>
                  <a:pt x="1323" y="318"/>
                  <a:pt x="1320" y="318"/>
                </a:cubicBezTo>
                <a:cubicBezTo>
                  <a:pt x="1311" y="321"/>
                  <a:pt x="1304" y="324"/>
                  <a:pt x="1299" y="327"/>
                </a:cubicBezTo>
                <a:cubicBezTo>
                  <a:pt x="1305" y="327"/>
                  <a:pt x="1312" y="327"/>
                  <a:pt x="1308" y="329"/>
                </a:cubicBezTo>
                <a:cubicBezTo>
                  <a:pt x="1305" y="329"/>
                  <a:pt x="1301" y="329"/>
                  <a:pt x="1299" y="330"/>
                </a:cubicBezTo>
                <a:cubicBezTo>
                  <a:pt x="1302" y="330"/>
                  <a:pt x="1300" y="331"/>
                  <a:pt x="1303" y="331"/>
                </a:cubicBezTo>
                <a:cubicBezTo>
                  <a:pt x="1305" y="330"/>
                  <a:pt x="1306" y="330"/>
                  <a:pt x="1308" y="330"/>
                </a:cubicBezTo>
                <a:cubicBezTo>
                  <a:pt x="1305" y="333"/>
                  <a:pt x="1323" y="330"/>
                  <a:pt x="1326" y="331"/>
                </a:cubicBezTo>
                <a:cubicBezTo>
                  <a:pt x="1332" y="329"/>
                  <a:pt x="1333" y="332"/>
                  <a:pt x="1338" y="331"/>
                </a:cubicBezTo>
                <a:cubicBezTo>
                  <a:pt x="1342" y="329"/>
                  <a:pt x="1337" y="330"/>
                  <a:pt x="1338" y="329"/>
                </a:cubicBezTo>
                <a:cubicBezTo>
                  <a:pt x="1339" y="329"/>
                  <a:pt x="1340" y="328"/>
                  <a:pt x="1342" y="328"/>
                </a:cubicBezTo>
                <a:cubicBezTo>
                  <a:pt x="1344" y="328"/>
                  <a:pt x="1345" y="329"/>
                  <a:pt x="1346" y="329"/>
                </a:cubicBezTo>
                <a:cubicBezTo>
                  <a:pt x="1235" y="395"/>
                  <a:pt x="1235" y="395"/>
                  <a:pt x="1235" y="395"/>
                </a:cubicBezTo>
                <a:cubicBezTo>
                  <a:pt x="1230" y="395"/>
                  <a:pt x="1225" y="395"/>
                  <a:pt x="1219" y="396"/>
                </a:cubicBezTo>
                <a:cubicBezTo>
                  <a:pt x="1220" y="396"/>
                  <a:pt x="1221" y="395"/>
                  <a:pt x="1222" y="395"/>
                </a:cubicBezTo>
                <a:cubicBezTo>
                  <a:pt x="1219" y="394"/>
                  <a:pt x="1215" y="393"/>
                  <a:pt x="1209" y="392"/>
                </a:cubicBezTo>
                <a:cubicBezTo>
                  <a:pt x="1214" y="387"/>
                  <a:pt x="1198" y="387"/>
                  <a:pt x="1180" y="390"/>
                </a:cubicBezTo>
                <a:cubicBezTo>
                  <a:pt x="1183" y="389"/>
                  <a:pt x="1185" y="388"/>
                  <a:pt x="1188" y="387"/>
                </a:cubicBezTo>
                <a:cubicBezTo>
                  <a:pt x="1188" y="385"/>
                  <a:pt x="1191" y="383"/>
                  <a:pt x="1193" y="381"/>
                </a:cubicBezTo>
                <a:cubicBezTo>
                  <a:pt x="1188" y="381"/>
                  <a:pt x="1182" y="382"/>
                  <a:pt x="1184" y="380"/>
                </a:cubicBezTo>
                <a:cubicBezTo>
                  <a:pt x="1190" y="378"/>
                  <a:pt x="1194" y="376"/>
                  <a:pt x="1197" y="373"/>
                </a:cubicBezTo>
                <a:cubicBezTo>
                  <a:pt x="1205" y="371"/>
                  <a:pt x="1214" y="368"/>
                  <a:pt x="1219" y="366"/>
                </a:cubicBezTo>
                <a:cubicBezTo>
                  <a:pt x="1223" y="366"/>
                  <a:pt x="1226" y="363"/>
                  <a:pt x="1230" y="362"/>
                </a:cubicBezTo>
                <a:cubicBezTo>
                  <a:pt x="1235" y="362"/>
                  <a:pt x="1239" y="362"/>
                  <a:pt x="1243" y="360"/>
                </a:cubicBezTo>
                <a:cubicBezTo>
                  <a:pt x="1238" y="360"/>
                  <a:pt x="1241" y="358"/>
                  <a:pt x="1233" y="360"/>
                </a:cubicBezTo>
                <a:cubicBezTo>
                  <a:pt x="1238" y="358"/>
                  <a:pt x="1226" y="359"/>
                  <a:pt x="1233" y="357"/>
                </a:cubicBezTo>
                <a:cubicBezTo>
                  <a:pt x="1237" y="358"/>
                  <a:pt x="1240" y="359"/>
                  <a:pt x="1247" y="359"/>
                </a:cubicBezTo>
                <a:cubicBezTo>
                  <a:pt x="1250" y="358"/>
                  <a:pt x="1251" y="356"/>
                  <a:pt x="1256" y="355"/>
                </a:cubicBezTo>
                <a:cubicBezTo>
                  <a:pt x="1254" y="357"/>
                  <a:pt x="1259" y="356"/>
                  <a:pt x="1263" y="356"/>
                </a:cubicBezTo>
                <a:cubicBezTo>
                  <a:pt x="1267" y="355"/>
                  <a:pt x="1271" y="353"/>
                  <a:pt x="1275" y="352"/>
                </a:cubicBezTo>
                <a:cubicBezTo>
                  <a:pt x="1265" y="352"/>
                  <a:pt x="1260" y="351"/>
                  <a:pt x="1258" y="349"/>
                </a:cubicBezTo>
                <a:cubicBezTo>
                  <a:pt x="1264" y="349"/>
                  <a:pt x="1276" y="347"/>
                  <a:pt x="1272" y="351"/>
                </a:cubicBezTo>
                <a:cubicBezTo>
                  <a:pt x="1278" y="351"/>
                  <a:pt x="1282" y="349"/>
                  <a:pt x="1287" y="347"/>
                </a:cubicBezTo>
                <a:cubicBezTo>
                  <a:pt x="1287" y="347"/>
                  <a:pt x="1283" y="347"/>
                  <a:pt x="1286" y="346"/>
                </a:cubicBezTo>
                <a:cubicBezTo>
                  <a:pt x="1295" y="343"/>
                  <a:pt x="1292" y="347"/>
                  <a:pt x="1299" y="345"/>
                </a:cubicBezTo>
                <a:cubicBezTo>
                  <a:pt x="1300" y="344"/>
                  <a:pt x="1293" y="345"/>
                  <a:pt x="1296" y="344"/>
                </a:cubicBezTo>
                <a:cubicBezTo>
                  <a:pt x="1298" y="344"/>
                  <a:pt x="1300" y="343"/>
                  <a:pt x="1303" y="343"/>
                </a:cubicBezTo>
                <a:cubicBezTo>
                  <a:pt x="1302" y="344"/>
                  <a:pt x="1301" y="345"/>
                  <a:pt x="1302" y="345"/>
                </a:cubicBezTo>
                <a:cubicBezTo>
                  <a:pt x="1307" y="345"/>
                  <a:pt x="1312" y="343"/>
                  <a:pt x="1316" y="342"/>
                </a:cubicBezTo>
                <a:cubicBezTo>
                  <a:pt x="1316" y="340"/>
                  <a:pt x="1313" y="339"/>
                  <a:pt x="1315" y="337"/>
                </a:cubicBezTo>
                <a:cubicBezTo>
                  <a:pt x="1318" y="336"/>
                  <a:pt x="1321" y="337"/>
                  <a:pt x="1323" y="336"/>
                </a:cubicBezTo>
                <a:cubicBezTo>
                  <a:pt x="1315" y="337"/>
                  <a:pt x="1323" y="335"/>
                  <a:pt x="1323" y="334"/>
                </a:cubicBezTo>
                <a:cubicBezTo>
                  <a:pt x="1323" y="333"/>
                  <a:pt x="1315" y="333"/>
                  <a:pt x="1311" y="333"/>
                </a:cubicBezTo>
                <a:cubicBezTo>
                  <a:pt x="1304" y="336"/>
                  <a:pt x="1315" y="334"/>
                  <a:pt x="1308" y="337"/>
                </a:cubicBezTo>
                <a:cubicBezTo>
                  <a:pt x="1306" y="337"/>
                  <a:pt x="1303" y="337"/>
                  <a:pt x="1302" y="338"/>
                </a:cubicBezTo>
                <a:cubicBezTo>
                  <a:pt x="1302" y="338"/>
                  <a:pt x="1295" y="341"/>
                  <a:pt x="1292" y="343"/>
                </a:cubicBezTo>
                <a:cubicBezTo>
                  <a:pt x="1289" y="343"/>
                  <a:pt x="1287" y="344"/>
                  <a:pt x="1284" y="344"/>
                </a:cubicBezTo>
                <a:cubicBezTo>
                  <a:pt x="1288" y="342"/>
                  <a:pt x="1280" y="341"/>
                  <a:pt x="1290" y="338"/>
                </a:cubicBezTo>
                <a:cubicBezTo>
                  <a:pt x="1290" y="337"/>
                  <a:pt x="1292" y="335"/>
                  <a:pt x="1287" y="336"/>
                </a:cubicBezTo>
                <a:cubicBezTo>
                  <a:pt x="1284" y="338"/>
                  <a:pt x="1281" y="340"/>
                  <a:pt x="1277" y="340"/>
                </a:cubicBezTo>
                <a:cubicBezTo>
                  <a:pt x="1279" y="338"/>
                  <a:pt x="1279" y="336"/>
                  <a:pt x="1280" y="335"/>
                </a:cubicBezTo>
                <a:cubicBezTo>
                  <a:pt x="1280" y="336"/>
                  <a:pt x="1283" y="335"/>
                  <a:pt x="1283" y="335"/>
                </a:cubicBezTo>
                <a:cubicBezTo>
                  <a:pt x="1281" y="334"/>
                  <a:pt x="1276" y="335"/>
                  <a:pt x="1274" y="335"/>
                </a:cubicBezTo>
                <a:cubicBezTo>
                  <a:pt x="1270" y="337"/>
                  <a:pt x="1266" y="338"/>
                  <a:pt x="1266" y="339"/>
                </a:cubicBezTo>
                <a:cubicBezTo>
                  <a:pt x="1261" y="341"/>
                  <a:pt x="1256" y="341"/>
                  <a:pt x="1250" y="343"/>
                </a:cubicBezTo>
                <a:cubicBezTo>
                  <a:pt x="1252" y="343"/>
                  <a:pt x="1249" y="345"/>
                  <a:pt x="1246" y="346"/>
                </a:cubicBezTo>
                <a:cubicBezTo>
                  <a:pt x="1244" y="347"/>
                  <a:pt x="1242" y="347"/>
                  <a:pt x="1239" y="348"/>
                </a:cubicBezTo>
                <a:cubicBezTo>
                  <a:pt x="1238" y="347"/>
                  <a:pt x="1236" y="347"/>
                  <a:pt x="1240" y="346"/>
                </a:cubicBezTo>
                <a:cubicBezTo>
                  <a:pt x="1245" y="345"/>
                  <a:pt x="1242" y="346"/>
                  <a:pt x="1245" y="346"/>
                </a:cubicBezTo>
                <a:cubicBezTo>
                  <a:pt x="1250" y="344"/>
                  <a:pt x="1240" y="345"/>
                  <a:pt x="1242" y="344"/>
                </a:cubicBezTo>
                <a:cubicBezTo>
                  <a:pt x="1244" y="343"/>
                  <a:pt x="1247" y="343"/>
                  <a:pt x="1249" y="342"/>
                </a:cubicBezTo>
                <a:cubicBezTo>
                  <a:pt x="1245" y="342"/>
                  <a:pt x="1246" y="340"/>
                  <a:pt x="1240" y="342"/>
                </a:cubicBezTo>
                <a:cubicBezTo>
                  <a:pt x="1245" y="341"/>
                  <a:pt x="1245" y="343"/>
                  <a:pt x="1239" y="344"/>
                </a:cubicBezTo>
                <a:cubicBezTo>
                  <a:pt x="1229" y="343"/>
                  <a:pt x="1210" y="346"/>
                  <a:pt x="1206" y="342"/>
                </a:cubicBezTo>
                <a:cubicBezTo>
                  <a:pt x="1201" y="343"/>
                  <a:pt x="1196" y="344"/>
                  <a:pt x="1191" y="345"/>
                </a:cubicBezTo>
                <a:cubicBezTo>
                  <a:pt x="1188" y="347"/>
                  <a:pt x="1182" y="350"/>
                  <a:pt x="1179" y="351"/>
                </a:cubicBezTo>
                <a:cubicBezTo>
                  <a:pt x="1178" y="351"/>
                  <a:pt x="1177" y="350"/>
                  <a:pt x="1178" y="350"/>
                </a:cubicBezTo>
                <a:cubicBezTo>
                  <a:pt x="1194" y="341"/>
                  <a:pt x="1194" y="341"/>
                  <a:pt x="1194" y="341"/>
                </a:cubicBezTo>
                <a:cubicBezTo>
                  <a:pt x="1201" y="340"/>
                  <a:pt x="1208" y="339"/>
                  <a:pt x="1214" y="337"/>
                </a:cubicBezTo>
                <a:cubicBezTo>
                  <a:pt x="1211" y="340"/>
                  <a:pt x="1220" y="340"/>
                  <a:pt x="1228" y="339"/>
                </a:cubicBezTo>
                <a:cubicBezTo>
                  <a:pt x="1229" y="338"/>
                  <a:pt x="1232" y="338"/>
                  <a:pt x="1231" y="337"/>
                </a:cubicBezTo>
                <a:cubicBezTo>
                  <a:pt x="1229" y="338"/>
                  <a:pt x="1226" y="339"/>
                  <a:pt x="1223" y="339"/>
                </a:cubicBezTo>
                <a:cubicBezTo>
                  <a:pt x="1227" y="338"/>
                  <a:pt x="1229" y="337"/>
                  <a:pt x="1230" y="336"/>
                </a:cubicBezTo>
                <a:cubicBezTo>
                  <a:pt x="1232" y="337"/>
                  <a:pt x="1237" y="334"/>
                  <a:pt x="1239" y="335"/>
                </a:cubicBezTo>
                <a:cubicBezTo>
                  <a:pt x="1242" y="332"/>
                  <a:pt x="1232" y="334"/>
                  <a:pt x="1235" y="331"/>
                </a:cubicBezTo>
                <a:cubicBezTo>
                  <a:pt x="1237" y="329"/>
                  <a:pt x="1247" y="326"/>
                  <a:pt x="1246" y="324"/>
                </a:cubicBezTo>
                <a:cubicBezTo>
                  <a:pt x="1244" y="324"/>
                  <a:pt x="1243" y="324"/>
                  <a:pt x="1241" y="324"/>
                </a:cubicBezTo>
                <a:cubicBezTo>
                  <a:pt x="1234" y="326"/>
                  <a:pt x="1233" y="329"/>
                  <a:pt x="1226" y="330"/>
                </a:cubicBezTo>
                <a:cubicBezTo>
                  <a:pt x="1221" y="330"/>
                  <a:pt x="1238" y="324"/>
                  <a:pt x="1228" y="326"/>
                </a:cubicBezTo>
                <a:cubicBezTo>
                  <a:pt x="1229" y="326"/>
                  <a:pt x="1229" y="326"/>
                  <a:pt x="1228" y="327"/>
                </a:cubicBezTo>
                <a:cubicBezTo>
                  <a:pt x="1223" y="327"/>
                  <a:pt x="1221" y="328"/>
                  <a:pt x="1219" y="328"/>
                </a:cubicBezTo>
                <a:cubicBezTo>
                  <a:pt x="1836" y="0"/>
                  <a:pt x="1836" y="0"/>
                  <a:pt x="1836" y="0"/>
                </a:cubicBezTo>
                <a:cubicBezTo>
                  <a:pt x="1832" y="0"/>
                  <a:pt x="1832" y="0"/>
                  <a:pt x="1832" y="0"/>
                </a:cubicBezTo>
                <a:cubicBezTo>
                  <a:pt x="1214" y="327"/>
                  <a:pt x="1214" y="327"/>
                  <a:pt x="1214" y="327"/>
                </a:cubicBezTo>
                <a:cubicBezTo>
                  <a:pt x="1212" y="327"/>
                  <a:pt x="1210" y="327"/>
                  <a:pt x="1209" y="327"/>
                </a:cubicBezTo>
                <a:cubicBezTo>
                  <a:pt x="1212" y="326"/>
                  <a:pt x="1215" y="326"/>
                  <a:pt x="1218" y="325"/>
                </a:cubicBezTo>
                <a:cubicBezTo>
                  <a:pt x="1210" y="325"/>
                  <a:pt x="1202" y="327"/>
                  <a:pt x="1194" y="328"/>
                </a:cubicBezTo>
                <a:cubicBezTo>
                  <a:pt x="1193" y="330"/>
                  <a:pt x="1188" y="329"/>
                  <a:pt x="1184" y="331"/>
                </a:cubicBezTo>
                <a:cubicBezTo>
                  <a:pt x="1188" y="330"/>
                  <a:pt x="1188" y="331"/>
                  <a:pt x="1187" y="332"/>
                </a:cubicBezTo>
                <a:cubicBezTo>
                  <a:pt x="1189" y="332"/>
                  <a:pt x="1197" y="331"/>
                  <a:pt x="1197" y="331"/>
                </a:cubicBezTo>
                <a:cubicBezTo>
                  <a:pt x="1190" y="333"/>
                  <a:pt x="1183" y="333"/>
                  <a:pt x="1176" y="335"/>
                </a:cubicBezTo>
                <a:cubicBezTo>
                  <a:pt x="1183" y="335"/>
                  <a:pt x="1196" y="333"/>
                  <a:pt x="1199" y="334"/>
                </a:cubicBezTo>
                <a:cubicBezTo>
                  <a:pt x="1197" y="336"/>
                  <a:pt x="1197" y="336"/>
                  <a:pt x="1197" y="336"/>
                </a:cubicBezTo>
                <a:cubicBezTo>
                  <a:pt x="1190" y="336"/>
                  <a:pt x="1180" y="336"/>
                  <a:pt x="1172" y="338"/>
                </a:cubicBezTo>
                <a:cubicBezTo>
                  <a:pt x="1169" y="339"/>
                  <a:pt x="1170" y="339"/>
                  <a:pt x="1169" y="340"/>
                </a:cubicBezTo>
                <a:cubicBezTo>
                  <a:pt x="1173" y="340"/>
                  <a:pt x="1178" y="340"/>
                  <a:pt x="1178" y="340"/>
                </a:cubicBezTo>
                <a:cubicBezTo>
                  <a:pt x="1176" y="342"/>
                  <a:pt x="1174" y="342"/>
                  <a:pt x="1174" y="342"/>
                </a:cubicBezTo>
                <a:cubicBezTo>
                  <a:pt x="1177" y="343"/>
                  <a:pt x="1181" y="343"/>
                  <a:pt x="1184" y="342"/>
                </a:cubicBezTo>
                <a:cubicBezTo>
                  <a:pt x="1177" y="346"/>
                  <a:pt x="1177" y="346"/>
                  <a:pt x="1177" y="346"/>
                </a:cubicBezTo>
                <a:cubicBezTo>
                  <a:pt x="1169" y="346"/>
                  <a:pt x="1156" y="348"/>
                  <a:pt x="1155" y="346"/>
                </a:cubicBezTo>
                <a:cubicBezTo>
                  <a:pt x="1158" y="345"/>
                  <a:pt x="1162" y="344"/>
                  <a:pt x="1166" y="344"/>
                </a:cubicBezTo>
                <a:cubicBezTo>
                  <a:pt x="1170" y="342"/>
                  <a:pt x="1164" y="342"/>
                  <a:pt x="1157" y="343"/>
                </a:cubicBezTo>
                <a:cubicBezTo>
                  <a:pt x="1150" y="342"/>
                  <a:pt x="1152" y="340"/>
                  <a:pt x="1144" y="340"/>
                </a:cubicBezTo>
                <a:cubicBezTo>
                  <a:pt x="1139" y="341"/>
                  <a:pt x="1135" y="342"/>
                  <a:pt x="1130" y="342"/>
                </a:cubicBezTo>
                <a:cubicBezTo>
                  <a:pt x="1132" y="341"/>
                  <a:pt x="1134" y="341"/>
                  <a:pt x="1134" y="340"/>
                </a:cubicBezTo>
                <a:cubicBezTo>
                  <a:pt x="1131" y="340"/>
                  <a:pt x="1129" y="343"/>
                  <a:pt x="1125" y="342"/>
                </a:cubicBezTo>
                <a:cubicBezTo>
                  <a:pt x="1122" y="342"/>
                  <a:pt x="1126" y="340"/>
                  <a:pt x="1128" y="339"/>
                </a:cubicBezTo>
                <a:cubicBezTo>
                  <a:pt x="1121" y="340"/>
                  <a:pt x="1116" y="342"/>
                  <a:pt x="1112" y="341"/>
                </a:cubicBezTo>
                <a:cubicBezTo>
                  <a:pt x="1107" y="342"/>
                  <a:pt x="1102" y="344"/>
                  <a:pt x="1097" y="344"/>
                </a:cubicBezTo>
                <a:cubicBezTo>
                  <a:pt x="1099" y="342"/>
                  <a:pt x="1083" y="347"/>
                  <a:pt x="1083" y="346"/>
                </a:cubicBezTo>
                <a:cubicBezTo>
                  <a:pt x="1088" y="344"/>
                  <a:pt x="1094" y="343"/>
                  <a:pt x="1099" y="342"/>
                </a:cubicBezTo>
                <a:cubicBezTo>
                  <a:pt x="1091" y="343"/>
                  <a:pt x="1083" y="344"/>
                  <a:pt x="1075" y="347"/>
                </a:cubicBezTo>
                <a:cubicBezTo>
                  <a:pt x="1063" y="347"/>
                  <a:pt x="1066" y="343"/>
                  <a:pt x="1056" y="342"/>
                </a:cubicBezTo>
                <a:cubicBezTo>
                  <a:pt x="1055" y="342"/>
                  <a:pt x="1053" y="343"/>
                  <a:pt x="1051" y="343"/>
                </a:cubicBezTo>
                <a:cubicBezTo>
                  <a:pt x="1762" y="0"/>
                  <a:pt x="1762" y="0"/>
                  <a:pt x="1762" y="0"/>
                </a:cubicBezTo>
                <a:cubicBezTo>
                  <a:pt x="1758" y="0"/>
                  <a:pt x="1758" y="0"/>
                  <a:pt x="1758" y="0"/>
                </a:cubicBezTo>
                <a:cubicBezTo>
                  <a:pt x="1044" y="343"/>
                  <a:pt x="1044" y="343"/>
                  <a:pt x="1044" y="343"/>
                </a:cubicBezTo>
                <a:cubicBezTo>
                  <a:pt x="1040" y="342"/>
                  <a:pt x="1036" y="341"/>
                  <a:pt x="1027" y="343"/>
                </a:cubicBezTo>
                <a:cubicBezTo>
                  <a:pt x="1026" y="342"/>
                  <a:pt x="1031" y="341"/>
                  <a:pt x="1029" y="341"/>
                </a:cubicBezTo>
                <a:cubicBezTo>
                  <a:pt x="1020" y="342"/>
                  <a:pt x="1023" y="341"/>
                  <a:pt x="1014" y="342"/>
                </a:cubicBezTo>
                <a:cubicBezTo>
                  <a:pt x="1015" y="341"/>
                  <a:pt x="1020" y="341"/>
                  <a:pt x="1017" y="340"/>
                </a:cubicBezTo>
                <a:cubicBezTo>
                  <a:pt x="1015" y="341"/>
                  <a:pt x="1012" y="342"/>
                  <a:pt x="1009" y="342"/>
                </a:cubicBezTo>
                <a:cubicBezTo>
                  <a:pt x="1001" y="342"/>
                  <a:pt x="994" y="344"/>
                  <a:pt x="987" y="345"/>
                </a:cubicBezTo>
                <a:cubicBezTo>
                  <a:pt x="971" y="347"/>
                  <a:pt x="958" y="350"/>
                  <a:pt x="946" y="351"/>
                </a:cubicBezTo>
                <a:cubicBezTo>
                  <a:pt x="937" y="352"/>
                  <a:pt x="932" y="352"/>
                  <a:pt x="924" y="354"/>
                </a:cubicBezTo>
                <a:cubicBezTo>
                  <a:pt x="920" y="356"/>
                  <a:pt x="920" y="357"/>
                  <a:pt x="912" y="359"/>
                </a:cubicBezTo>
                <a:cubicBezTo>
                  <a:pt x="915" y="359"/>
                  <a:pt x="917" y="358"/>
                  <a:pt x="920" y="358"/>
                </a:cubicBezTo>
                <a:cubicBezTo>
                  <a:pt x="918" y="360"/>
                  <a:pt x="919" y="359"/>
                  <a:pt x="914" y="361"/>
                </a:cubicBezTo>
                <a:cubicBezTo>
                  <a:pt x="915" y="361"/>
                  <a:pt x="921" y="360"/>
                  <a:pt x="919" y="361"/>
                </a:cubicBezTo>
                <a:cubicBezTo>
                  <a:pt x="909" y="363"/>
                  <a:pt x="887" y="366"/>
                  <a:pt x="893" y="363"/>
                </a:cubicBezTo>
                <a:cubicBezTo>
                  <a:pt x="881" y="364"/>
                  <a:pt x="870" y="365"/>
                  <a:pt x="859" y="367"/>
                </a:cubicBezTo>
                <a:cubicBezTo>
                  <a:pt x="859" y="368"/>
                  <a:pt x="864" y="367"/>
                  <a:pt x="861" y="369"/>
                </a:cubicBezTo>
                <a:cubicBezTo>
                  <a:pt x="856" y="369"/>
                  <a:pt x="852" y="370"/>
                  <a:pt x="848" y="371"/>
                </a:cubicBezTo>
                <a:cubicBezTo>
                  <a:pt x="861" y="371"/>
                  <a:pt x="871" y="370"/>
                  <a:pt x="883" y="368"/>
                </a:cubicBezTo>
                <a:cubicBezTo>
                  <a:pt x="867" y="373"/>
                  <a:pt x="847" y="377"/>
                  <a:pt x="832" y="378"/>
                </a:cubicBezTo>
                <a:cubicBezTo>
                  <a:pt x="1688" y="0"/>
                  <a:pt x="1688" y="0"/>
                  <a:pt x="1688" y="0"/>
                </a:cubicBezTo>
                <a:cubicBezTo>
                  <a:pt x="1684" y="0"/>
                  <a:pt x="1684" y="0"/>
                  <a:pt x="1684" y="0"/>
                </a:cubicBezTo>
                <a:cubicBezTo>
                  <a:pt x="819" y="380"/>
                  <a:pt x="819" y="380"/>
                  <a:pt x="819" y="380"/>
                </a:cubicBezTo>
                <a:cubicBezTo>
                  <a:pt x="808" y="382"/>
                  <a:pt x="794" y="384"/>
                  <a:pt x="782" y="387"/>
                </a:cubicBezTo>
                <a:cubicBezTo>
                  <a:pt x="786" y="387"/>
                  <a:pt x="786" y="387"/>
                  <a:pt x="782" y="388"/>
                </a:cubicBezTo>
                <a:cubicBezTo>
                  <a:pt x="784" y="388"/>
                  <a:pt x="786" y="388"/>
                  <a:pt x="786" y="389"/>
                </a:cubicBezTo>
                <a:cubicBezTo>
                  <a:pt x="783" y="390"/>
                  <a:pt x="781" y="390"/>
                  <a:pt x="778" y="390"/>
                </a:cubicBezTo>
                <a:cubicBezTo>
                  <a:pt x="780" y="389"/>
                  <a:pt x="776" y="390"/>
                  <a:pt x="772" y="390"/>
                </a:cubicBezTo>
                <a:cubicBezTo>
                  <a:pt x="770" y="391"/>
                  <a:pt x="768" y="392"/>
                  <a:pt x="765" y="393"/>
                </a:cubicBezTo>
                <a:cubicBezTo>
                  <a:pt x="774" y="394"/>
                  <a:pt x="788" y="388"/>
                  <a:pt x="794" y="389"/>
                </a:cubicBezTo>
                <a:cubicBezTo>
                  <a:pt x="783" y="391"/>
                  <a:pt x="766" y="396"/>
                  <a:pt x="758" y="398"/>
                </a:cubicBezTo>
                <a:cubicBezTo>
                  <a:pt x="765" y="397"/>
                  <a:pt x="777" y="395"/>
                  <a:pt x="769" y="398"/>
                </a:cubicBezTo>
                <a:cubicBezTo>
                  <a:pt x="774" y="398"/>
                  <a:pt x="778" y="396"/>
                  <a:pt x="783" y="396"/>
                </a:cubicBezTo>
                <a:cubicBezTo>
                  <a:pt x="773" y="400"/>
                  <a:pt x="773" y="400"/>
                  <a:pt x="773" y="400"/>
                </a:cubicBezTo>
                <a:cubicBezTo>
                  <a:pt x="768" y="401"/>
                  <a:pt x="763" y="402"/>
                  <a:pt x="757" y="404"/>
                </a:cubicBezTo>
                <a:cubicBezTo>
                  <a:pt x="750" y="404"/>
                  <a:pt x="743" y="406"/>
                  <a:pt x="735" y="408"/>
                </a:cubicBezTo>
                <a:cubicBezTo>
                  <a:pt x="726" y="409"/>
                  <a:pt x="717" y="410"/>
                  <a:pt x="707" y="413"/>
                </a:cubicBezTo>
                <a:cubicBezTo>
                  <a:pt x="726" y="410"/>
                  <a:pt x="745" y="407"/>
                  <a:pt x="765" y="403"/>
                </a:cubicBezTo>
                <a:cubicBezTo>
                  <a:pt x="0" y="739"/>
                  <a:pt x="0" y="739"/>
                  <a:pt x="0" y="739"/>
                </a:cubicBezTo>
                <a:cubicBezTo>
                  <a:pt x="0" y="744"/>
                  <a:pt x="0" y="744"/>
                  <a:pt x="0" y="744"/>
                </a:cubicBezTo>
                <a:cubicBezTo>
                  <a:pt x="779" y="401"/>
                  <a:pt x="779" y="401"/>
                  <a:pt x="779" y="401"/>
                </a:cubicBezTo>
                <a:cubicBezTo>
                  <a:pt x="788" y="399"/>
                  <a:pt x="798" y="398"/>
                  <a:pt x="808" y="396"/>
                </a:cubicBezTo>
                <a:cubicBezTo>
                  <a:pt x="809" y="394"/>
                  <a:pt x="826" y="391"/>
                  <a:pt x="833" y="390"/>
                </a:cubicBezTo>
                <a:cubicBezTo>
                  <a:pt x="837" y="389"/>
                  <a:pt x="835" y="389"/>
                  <a:pt x="839" y="388"/>
                </a:cubicBezTo>
                <a:cubicBezTo>
                  <a:pt x="846" y="389"/>
                  <a:pt x="869" y="382"/>
                  <a:pt x="873" y="383"/>
                </a:cubicBezTo>
                <a:cubicBezTo>
                  <a:pt x="876" y="383"/>
                  <a:pt x="883" y="381"/>
                  <a:pt x="883" y="382"/>
                </a:cubicBezTo>
                <a:cubicBezTo>
                  <a:pt x="879" y="383"/>
                  <a:pt x="876" y="383"/>
                  <a:pt x="872" y="384"/>
                </a:cubicBezTo>
                <a:cubicBezTo>
                  <a:pt x="873" y="386"/>
                  <a:pt x="884" y="383"/>
                  <a:pt x="889" y="382"/>
                </a:cubicBezTo>
                <a:cubicBezTo>
                  <a:pt x="883" y="385"/>
                  <a:pt x="893" y="383"/>
                  <a:pt x="895" y="383"/>
                </a:cubicBezTo>
                <a:cubicBezTo>
                  <a:pt x="893" y="384"/>
                  <a:pt x="891" y="384"/>
                  <a:pt x="889" y="384"/>
                </a:cubicBezTo>
                <a:cubicBezTo>
                  <a:pt x="891" y="384"/>
                  <a:pt x="889" y="386"/>
                  <a:pt x="889" y="386"/>
                </a:cubicBezTo>
                <a:cubicBezTo>
                  <a:pt x="891" y="385"/>
                  <a:pt x="898" y="384"/>
                  <a:pt x="897" y="385"/>
                </a:cubicBezTo>
                <a:cubicBezTo>
                  <a:pt x="895" y="386"/>
                  <a:pt x="892" y="386"/>
                  <a:pt x="890" y="387"/>
                </a:cubicBezTo>
                <a:cubicBezTo>
                  <a:pt x="894" y="387"/>
                  <a:pt x="899" y="387"/>
                  <a:pt x="908" y="387"/>
                </a:cubicBezTo>
                <a:cubicBezTo>
                  <a:pt x="904" y="388"/>
                  <a:pt x="906" y="388"/>
                  <a:pt x="907" y="388"/>
                </a:cubicBezTo>
                <a:cubicBezTo>
                  <a:pt x="910" y="388"/>
                  <a:pt x="914" y="387"/>
                  <a:pt x="917" y="386"/>
                </a:cubicBezTo>
                <a:cubicBezTo>
                  <a:pt x="916" y="387"/>
                  <a:pt x="918" y="387"/>
                  <a:pt x="917" y="388"/>
                </a:cubicBezTo>
                <a:cubicBezTo>
                  <a:pt x="913" y="388"/>
                  <a:pt x="910" y="390"/>
                  <a:pt x="908" y="389"/>
                </a:cubicBezTo>
                <a:cubicBezTo>
                  <a:pt x="913" y="389"/>
                  <a:pt x="906" y="393"/>
                  <a:pt x="908" y="394"/>
                </a:cubicBezTo>
                <a:cubicBezTo>
                  <a:pt x="915" y="392"/>
                  <a:pt x="920" y="390"/>
                  <a:pt x="924" y="391"/>
                </a:cubicBezTo>
                <a:cubicBezTo>
                  <a:pt x="927" y="389"/>
                  <a:pt x="931" y="388"/>
                  <a:pt x="934" y="388"/>
                </a:cubicBezTo>
                <a:cubicBezTo>
                  <a:pt x="928" y="391"/>
                  <a:pt x="928" y="391"/>
                  <a:pt x="922" y="393"/>
                </a:cubicBezTo>
                <a:cubicBezTo>
                  <a:pt x="922" y="394"/>
                  <a:pt x="925" y="394"/>
                  <a:pt x="925" y="394"/>
                </a:cubicBezTo>
                <a:cubicBezTo>
                  <a:pt x="916" y="398"/>
                  <a:pt x="914" y="399"/>
                  <a:pt x="908" y="403"/>
                </a:cubicBezTo>
                <a:cubicBezTo>
                  <a:pt x="910" y="403"/>
                  <a:pt x="911" y="403"/>
                  <a:pt x="911" y="404"/>
                </a:cubicBezTo>
                <a:cubicBezTo>
                  <a:pt x="908" y="405"/>
                  <a:pt x="907" y="406"/>
                  <a:pt x="903" y="407"/>
                </a:cubicBezTo>
                <a:cubicBezTo>
                  <a:pt x="907" y="407"/>
                  <a:pt x="911" y="404"/>
                  <a:pt x="915" y="404"/>
                </a:cubicBezTo>
                <a:cubicBezTo>
                  <a:pt x="915" y="404"/>
                  <a:pt x="915" y="404"/>
                  <a:pt x="915" y="404"/>
                </a:cubicBezTo>
                <a:cubicBezTo>
                  <a:pt x="909" y="407"/>
                  <a:pt x="909" y="407"/>
                  <a:pt x="909" y="407"/>
                </a:cubicBezTo>
                <a:cubicBezTo>
                  <a:pt x="906" y="408"/>
                  <a:pt x="901" y="409"/>
                  <a:pt x="898" y="410"/>
                </a:cubicBezTo>
                <a:cubicBezTo>
                  <a:pt x="896" y="411"/>
                  <a:pt x="888" y="415"/>
                  <a:pt x="885" y="415"/>
                </a:cubicBezTo>
                <a:cubicBezTo>
                  <a:pt x="886" y="415"/>
                  <a:pt x="886" y="415"/>
                  <a:pt x="884" y="416"/>
                </a:cubicBezTo>
                <a:cubicBezTo>
                  <a:pt x="888" y="415"/>
                  <a:pt x="892" y="413"/>
                  <a:pt x="896" y="414"/>
                </a:cubicBezTo>
                <a:cubicBezTo>
                  <a:pt x="894" y="414"/>
                  <a:pt x="894" y="414"/>
                  <a:pt x="894" y="414"/>
                </a:cubicBezTo>
                <a:cubicBezTo>
                  <a:pt x="892" y="415"/>
                  <a:pt x="892" y="415"/>
                  <a:pt x="892" y="415"/>
                </a:cubicBezTo>
                <a:cubicBezTo>
                  <a:pt x="889" y="417"/>
                  <a:pt x="889" y="417"/>
                  <a:pt x="889" y="417"/>
                </a:cubicBezTo>
                <a:cubicBezTo>
                  <a:pt x="887" y="417"/>
                  <a:pt x="885" y="418"/>
                  <a:pt x="883" y="419"/>
                </a:cubicBezTo>
                <a:cubicBezTo>
                  <a:pt x="884" y="419"/>
                  <a:pt x="885" y="419"/>
                  <a:pt x="885" y="419"/>
                </a:cubicBezTo>
                <a:cubicBezTo>
                  <a:pt x="884" y="419"/>
                  <a:pt x="884" y="419"/>
                  <a:pt x="884" y="419"/>
                </a:cubicBezTo>
                <a:cubicBezTo>
                  <a:pt x="882" y="420"/>
                  <a:pt x="878" y="421"/>
                  <a:pt x="879" y="421"/>
                </a:cubicBezTo>
                <a:cubicBezTo>
                  <a:pt x="879" y="421"/>
                  <a:pt x="880" y="421"/>
                  <a:pt x="880" y="421"/>
                </a:cubicBezTo>
                <a:cubicBezTo>
                  <a:pt x="871" y="425"/>
                  <a:pt x="871" y="425"/>
                  <a:pt x="871" y="425"/>
                </a:cubicBezTo>
                <a:cubicBezTo>
                  <a:pt x="870" y="426"/>
                  <a:pt x="869" y="426"/>
                  <a:pt x="868" y="426"/>
                </a:cubicBezTo>
                <a:cubicBezTo>
                  <a:pt x="869" y="426"/>
                  <a:pt x="869" y="426"/>
                  <a:pt x="869" y="426"/>
                </a:cubicBezTo>
                <a:cubicBezTo>
                  <a:pt x="868" y="427"/>
                  <a:pt x="868" y="427"/>
                  <a:pt x="868" y="427"/>
                </a:cubicBezTo>
                <a:cubicBezTo>
                  <a:pt x="867" y="427"/>
                  <a:pt x="864" y="427"/>
                  <a:pt x="863" y="428"/>
                </a:cubicBezTo>
                <a:cubicBezTo>
                  <a:pt x="863" y="428"/>
                  <a:pt x="864" y="428"/>
                  <a:pt x="866" y="428"/>
                </a:cubicBezTo>
                <a:cubicBezTo>
                  <a:pt x="792" y="463"/>
                  <a:pt x="792" y="463"/>
                  <a:pt x="792" y="463"/>
                </a:cubicBezTo>
                <a:cubicBezTo>
                  <a:pt x="789" y="465"/>
                  <a:pt x="785" y="466"/>
                  <a:pt x="782" y="467"/>
                </a:cubicBezTo>
                <a:cubicBezTo>
                  <a:pt x="775" y="469"/>
                  <a:pt x="768" y="471"/>
                  <a:pt x="764" y="473"/>
                </a:cubicBezTo>
                <a:cubicBezTo>
                  <a:pt x="753" y="477"/>
                  <a:pt x="747" y="482"/>
                  <a:pt x="730" y="486"/>
                </a:cubicBezTo>
                <a:cubicBezTo>
                  <a:pt x="728" y="489"/>
                  <a:pt x="706" y="497"/>
                  <a:pt x="709" y="500"/>
                </a:cubicBezTo>
                <a:cubicBezTo>
                  <a:pt x="712" y="499"/>
                  <a:pt x="717" y="498"/>
                  <a:pt x="719" y="498"/>
                </a:cubicBezTo>
                <a:cubicBezTo>
                  <a:pt x="717" y="500"/>
                  <a:pt x="717" y="500"/>
                  <a:pt x="717" y="500"/>
                </a:cubicBezTo>
                <a:cubicBezTo>
                  <a:pt x="715" y="500"/>
                  <a:pt x="713" y="500"/>
                  <a:pt x="710" y="500"/>
                </a:cubicBezTo>
                <a:cubicBezTo>
                  <a:pt x="713" y="500"/>
                  <a:pt x="707" y="502"/>
                  <a:pt x="706" y="503"/>
                </a:cubicBezTo>
                <a:cubicBezTo>
                  <a:pt x="705" y="503"/>
                  <a:pt x="705" y="502"/>
                  <a:pt x="704" y="502"/>
                </a:cubicBezTo>
                <a:cubicBezTo>
                  <a:pt x="699" y="505"/>
                  <a:pt x="704" y="506"/>
                  <a:pt x="691" y="509"/>
                </a:cubicBezTo>
                <a:cubicBezTo>
                  <a:pt x="690" y="510"/>
                  <a:pt x="690" y="511"/>
                  <a:pt x="690" y="512"/>
                </a:cubicBezTo>
                <a:cubicBezTo>
                  <a:pt x="0" y="843"/>
                  <a:pt x="0" y="843"/>
                  <a:pt x="0" y="843"/>
                </a:cubicBezTo>
                <a:cubicBezTo>
                  <a:pt x="0" y="849"/>
                  <a:pt x="0" y="849"/>
                  <a:pt x="0" y="849"/>
                </a:cubicBezTo>
                <a:cubicBezTo>
                  <a:pt x="683" y="520"/>
                  <a:pt x="683" y="520"/>
                  <a:pt x="683" y="520"/>
                </a:cubicBezTo>
                <a:cubicBezTo>
                  <a:pt x="699" y="521"/>
                  <a:pt x="690" y="528"/>
                  <a:pt x="676" y="536"/>
                </a:cubicBezTo>
                <a:cubicBezTo>
                  <a:pt x="668" y="540"/>
                  <a:pt x="669" y="543"/>
                  <a:pt x="656" y="549"/>
                </a:cubicBezTo>
                <a:cubicBezTo>
                  <a:pt x="661" y="550"/>
                  <a:pt x="658" y="553"/>
                  <a:pt x="654" y="556"/>
                </a:cubicBezTo>
                <a:cubicBezTo>
                  <a:pt x="647" y="560"/>
                  <a:pt x="643" y="560"/>
                  <a:pt x="641" y="563"/>
                </a:cubicBezTo>
                <a:cubicBezTo>
                  <a:pt x="638" y="562"/>
                  <a:pt x="640" y="560"/>
                  <a:pt x="632" y="562"/>
                </a:cubicBezTo>
                <a:cubicBezTo>
                  <a:pt x="636" y="564"/>
                  <a:pt x="629" y="569"/>
                  <a:pt x="644" y="566"/>
                </a:cubicBezTo>
                <a:cubicBezTo>
                  <a:pt x="642" y="567"/>
                  <a:pt x="640" y="567"/>
                  <a:pt x="638" y="568"/>
                </a:cubicBezTo>
                <a:cubicBezTo>
                  <a:pt x="648" y="569"/>
                  <a:pt x="630" y="576"/>
                  <a:pt x="622" y="580"/>
                </a:cubicBezTo>
                <a:cubicBezTo>
                  <a:pt x="613" y="586"/>
                  <a:pt x="633" y="585"/>
                  <a:pt x="617" y="593"/>
                </a:cubicBezTo>
                <a:cubicBezTo>
                  <a:pt x="632" y="591"/>
                  <a:pt x="631" y="586"/>
                  <a:pt x="632" y="584"/>
                </a:cubicBezTo>
                <a:cubicBezTo>
                  <a:pt x="630" y="585"/>
                  <a:pt x="629" y="586"/>
                  <a:pt x="627" y="586"/>
                </a:cubicBezTo>
                <a:cubicBezTo>
                  <a:pt x="635" y="580"/>
                  <a:pt x="639" y="576"/>
                  <a:pt x="653" y="569"/>
                </a:cubicBezTo>
                <a:cubicBezTo>
                  <a:pt x="649" y="569"/>
                  <a:pt x="650" y="568"/>
                  <a:pt x="651" y="567"/>
                </a:cubicBezTo>
                <a:cubicBezTo>
                  <a:pt x="670" y="555"/>
                  <a:pt x="661" y="547"/>
                  <a:pt x="697" y="534"/>
                </a:cubicBezTo>
                <a:cubicBezTo>
                  <a:pt x="697" y="537"/>
                  <a:pt x="708" y="535"/>
                  <a:pt x="706" y="538"/>
                </a:cubicBezTo>
                <a:cubicBezTo>
                  <a:pt x="687" y="548"/>
                  <a:pt x="675" y="557"/>
                  <a:pt x="685" y="560"/>
                </a:cubicBezTo>
                <a:cubicBezTo>
                  <a:pt x="682" y="560"/>
                  <a:pt x="679" y="562"/>
                  <a:pt x="677" y="563"/>
                </a:cubicBezTo>
                <a:cubicBezTo>
                  <a:pt x="681" y="565"/>
                  <a:pt x="686" y="567"/>
                  <a:pt x="668" y="573"/>
                </a:cubicBezTo>
                <a:cubicBezTo>
                  <a:pt x="668" y="574"/>
                  <a:pt x="672" y="573"/>
                  <a:pt x="675" y="573"/>
                </a:cubicBezTo>
                <a:cubicBezTo>
                  <a:pt x="666" y="576"/>
                  <a:pt x="677" y="576"/>
                  <a:pt x="667" y="580"/>
                </a:cubicBezTo>
                <a:cubicBezTo>
                  <a:pt x="672" y="585"/>
                  <a:pt x="660" y="594"/>
                  <a:pt x="651" y="603"/>
                </a:cubicBezTo>
                <a:cubicBezTo>
                  <a:pt x="645" y="605"/>
                  <a:pt x="641" y="606"/>
                  <a:pt x="638" y="609"/>
                </a:cubicBezTo>
                <a:cubicBezTo>
                  <a:pt x="635" y="610"/>
                  <a:pt x="632" y="609"/>
                  <a:pt x="629" y="611"/>
                </a:cubicBezTo>
                <a:cubicBezTo>
                  <a:pt x="616" y="618"/>
                  <a:pt x="635" y="617"/>
                  <a:pt x="624" y="624"/>
                </a:cubicBezTo>
                <a:cubicBezTo>
                  <a:pt x="636" y="624"/>
                  <a:pt x="638" y="627"/>
                  <a:pt x="641" y="629"/>
                </a:cubicBezTo>
                <a:cubicBezTo>
                  <a:pt x="0" y="968"/>
                  <a:pt x="0" y="968"/>
                  <a:pt x="0" y="968"/>
                </a:cubicBezTo>
                <a:cubicBezTo>
                  <a:pt x="0" y="976"/>
                  <a:pt x="0" y="976"/>
                  <a:pt x="0" y="976"/>
                </a:cubicBezTo>
                <a:cubicBezTo>
                  <a:pt x="645" y="633"/>
                  <a:pt x="645" y="633"/>
                  <a:pt x="645" y="633"/>
                </a:cubicBezTo>
                <a:cubicBezTo>
                  <a:pt x="648" y="634"/>
                  <a:pt x="652" y="635"/>
                  <a:pt x="659" y="635"/>
                </a:cubicBezTo>
                <a:cubicBezTo>
                  <a:pt x="655" y="640"/>
                  <a:pt x="669" y="639"/>
                  <a:pt x="677" y="641"/>
                </a:cubicBezTo>
                <a:cubicBezTo>
                  <a:pt x="687" y="639"/>
                  <a:pt x="697" y="637"/>
                  <a:pt x="707" y="635"/>
                </a:cubicBezTo>
                <a:cubicBezTo>
                  <a:pt x="724" y="637"/>
                  <a:pt x="707" y="649"/>
                  <a:pt x="717" y="653"/>
                </a:cubicBezTo>
                <a:cubicBezTo>
                  <a:pt x="720" y="653"/>
                  <a:pt x="723" y="652"/>
                  <a:pt x="726" y="652"/>
                </a:cubicBezTo>
                <a:cubicBezTo>
                  <a:pt x="732" y="655"/>
                  <a:pt x="736" y="657"/>
                  <a:pt x="748" y="658"/>
                </a:cubicBezTo>
                <a:cubicBezTo>
                  <a:pt x="753" y="657"/>
                  <a:pt x="750" y="656"/>
                  <a:pt x="756" y="655"/>
                </a:cubicBezTo>
                <a:cubicBezTo>
                  <a:pt x="757" y="655"/>
                  <a:pt x="759" y="655"/>
                  <a:pt x="761" y="655"/>
                </a:cubicBezTo>
                <a:cubicBezTo>
                  <a:pt x="758" y="657"/>
                  <a:pt x="757" y="658"/>
                  <a:pt x="755" y="660"/>
                </a:cubicBezTo>
                <a:cubicBezTo>
                  <a:pt x="752" y="660"/>
                  <a:pt x="750" y="660"/>
                  <a:pt x="748" y="660"/>
                </a:cubicBezTo>
                <a:cubicBezTo>
                  <a:pt x="748" y="666"/>
                  <a:pt x="761" y="671"/>
                  <a:pt x="735" y="681"/>
                </a:cubicBezTo>
                <a:cubicBezTo>
                  <a:pt x="734" y="683"/>
                  <a:pt x="734" y="684"/>
                  <a:pt x="737" y="685"/>
                </a:cubicBezTo>
                <a:cubicBezTo>
                  <a:pt x="739" y="684"/>
                  <a:pt x="736" y="682"/>
                  <a:pt x="744" y="680"/>
                </a:cubicBezTo>
                <a:cubicBezTo>
                  <a:pt x="744" y="681"/>
                  <a:pt x="744" y="682"/>
                  <a:pt x="744" y="684"/>
                </a:cubicBezTo>
                <a:cubicBezTo>
                  <a:pt x="0" y="1122"/>
                  <a:pt x="0" y="1122"/>
                  <a:pt x="0" y="1122"/>
                </a:cubicBezTo>
                <a:cubicBezTo>
                  <a:pt x="0" y="1131"/>
                  <a:pt x="0" y="1131"/>
                  <a:pt x="0" y="1131"/>
                </a:cubicBezTo>
                <a:cubicBezTo>
                  <a:pt x="745" y="689"/>
                  <a:pt x="745" y="689"/>
                  <a:pt x="745" y="689"/>
                </a:cubicBezTo>
                <a:cubicBezTo>
                  <a:pt x="746" y="692"/>
                  <a:pt x="746" y="694"/>
                  <a:pt x="744" y="697"/>
                </a:cubicBezTo>
                <a:cubicBezTo>
                  <a:pt x="759" y="692"/>
                  <a:pt x="761" y="697"/>
                  <a:pt x="757" y="700"/>
                </a:cubicBezTo>
                <a:cubicBezTo>
                  <a:pt x="760" y="699"/>
                  <a:pt x="763" y="698"/>
                  <a:pt x="766" y="698"/>
                </a:cubicBezTo>
                <a:cubicBezTo>
                  <a:pt x="764" y="700"/>
                  <a:pt x="762" y="701"/>
                  <a:pt x="757" y="704"/>
                </a:cubicBezTo>
                <a:cubicBezTo>
                  <a:pt x="761" y="704"/>
                  <a:pt x="766" y="703"/>
                  <a:pt x="770" y="702"/>
                </a:cubicBezTo>
                <a:cubicBezTo>
                  <a:pt x="776" y="699"/>
                  <a:pt x="767" y="700"/>
                  <a:pt x="776" y="696"/>
                </a:cubicBezTo>
                <a:cubicBezTo>
                  <a:pt x="788" y="693"/>
                  <a:pt x="799" y="689"/>
                  <a:pt x="810" y="688"/>
                </a:cubicBezTo>
                <a:cubicBezTo>
                  <a:pt x="812" y="690"/>
                  <a:pt x="814" y="692"/>
                  <a:pt x="815" y="693"/>
                </a:cubicBezTo>
                <a:cubicBezTo>
                  <a:pt x="798" y="699"/>
                  <a:pt x="800" y="704"/>
                  <a:pt x="798" y="709"/>
                </a:cubicBezTo>
                <a:cubicBezTo>
                  <a:pt x="783" y="716"/>
                  <a:pt x="771" y="725"/>
                  <a:pt x="758" y="731"/>
                </a:cubicBezTo>
                <a:cubicBezTo>
                  <a:pt x="762" y="730"/>
                  <a:pt x="759" y="732"/>
                  <a:pt x="760" y="733"/>
                </a:cubicBezTo>
                <a:cubicBezTo>
                  <a:pt x="747" y="738"/>
                  <a:pt x="735" y="740"/>
                  <a:pt x="729" y="745"/>
                </a:cubicBezTo>
                <a:cubicBezTo>
                  <a:pt x="724" y="745"/>
                  <a:pt x="719" y="747"/>
                  <a:pt x="714" y="747"/>
                </a:cubicBezTo>
                <a:cubicBezTo>
                  <a:pt x="708" y="749"/>
                  <a:pt x="710" y="749"/>
                  <a:pt x="703" y="753"/>
                </a:cubicBezTo>
                <a:cubicBezTo>
                  <a:pt x="701" y="753"/>
                  <a:pt x="699" y="753"/>
                  <a:pt x="698" y="753"/>
                </a:cubicBezTo>
                <a:cubicBezTo>
                  <a:pt x="695" y="755"/>
                  <a:pt x="693" y="757"/>
                  <a:pt x="685" y="759"/>
                </a:cubicBezTo>
                <a:cubicBezTo>
                  <a:pt x="684" y="758"/>
                  <a:pt x="672" y="761"/>
                  <a:pt x="666" y="762"/>
                </a:cubicBezTo>
                <a:cubicBezTo>
                  <a:pt x="656" y="769"/>
                  <a:pt x="645" y="770"/>
                  <a:pt x="637" y="776"/>
                </a:cubicBezTo>
                <a:cubicBezTo>
                  <a:pt x="632" y="776"/>
                  <a:pt x="627" y="779"/>
                  <a:pt x="623" y="779"/>
                </a:cubicBezTo>
                <a:cubicBezTo>
                  <a:pt x="610" y="787"/>
                  <a:pt x="588" y="798"/>
                  <a:pt x="619" y="789"/>
                </a:cubicBezTo>
                <a:cubicBezTo>
                  <a:pt x="606" y="801"/>
                  <a:pt x="574" y="803"/>
                  <a:pt x="553" y="814"/>
                </a:cubicBezTo>
                <a:cubicBezTo>
                  <a:pt x="547" y="818"/>
                  <a:pt x="547" y="822"/>
                  <a:pt x="532" y="828"/>
                </a:cubicBezTo>
                <a:cubicBezTo>
                  <a:pt x="544" y="839"/>
                  <a:pt x="501" y="866"/>
                  <a:pt x="488" y="885"/>
                </a:cubicBezTo>
                <a:cubicBezTo>
                  <a:pt x="474" y="894"/>
                  <a:pt x="481" y="896"/>
                  <a:pt x="472" y="904"/>
                </a:cubicBezTo>
                <a:cubicBezTo>
                  <a:pt x="424" y="931"/>
                  <a:pt x="469" y="933"/>
                  <a:pt x="471" y="947"/>
                </a:cubicBezTo>
                <a:cubicBezTo>
                  <a:pt x="458" y="955"/>
                  <a:pt x="471" y="955"/>
                  <a:pt x="465" y="960"/>
                </a:cubicBezTo>
                <a:cubicBezTo>
                  <a:pt x="436" y="979"/>
                  <a:pt x="404" y="1003"/>
                  <a:pt x="363" y="1019"/>
                </a:cubicBezTo>
                <a:cubicBezTo>
                  <a:pt x="355" y="1023"/>
                  <a:pt x="367" y="1021"/>
                  <a:pt x="358" y="1025"/>
                </a:cubicBezTo>
                <a:cubicBezTo>
                  <a:pt x="334" y="1036"/>
                  <a:pt x="317" y="1048"/>
                  <a:pt x="297" y="1059"/>
                </a:cubicBezTo>
                <a:cubicBezTo>
                  <a:pt x="267" y="1076"/>
                  <a:pt x="223" y="1093"/>
                  <a:pt x="204" y="1109"/>
                </a:cubicBezTo>
                <a:cubicBezTo>
                  <a:pt x="199" y="1112"/>
                  <a:pt x="196" y="1110"/>
                  <a:pt x="191" y="1114"/>
                </a:cubicBezTo>
                <a:cubicBezTo>
                  <a:pt x="169" y="1126"/>
                  <a:pt x="155" y="1142"/>
                  <a:pt x="130" y="1151"/>
                </a:cubicBezTo>
                <a:cubicBezTo>
                  <a:pt x="90" y="1173"/>
                  <a:pt x="42" y="1198"/>
                  <a:pt x="0" y="1214"/>
                </a:cubicBezTo>
                <a:cubicBezTo>
                  <a:pt x="0" y="1295"/>
                  <a:pt x="0" y="1295"/>
                  <a:pt x="0" y="1295"/>
                </a:cubicBezTo>
                <a:cubicBezTo>
                  <a:pt x="7" y="1292"/>
                  <a:pt x="4" y="1296"/>
                  <a:pt x="14" y="1290"/>
                </a:cubicBezTo>
                <a:cubicBezTo>
                  <a:pt x="10" y="1287"/>
                  <a:pt x="29" y="1275"/>
                  <a:pt x="46" y="1265"/>
                </a:cubicBezTo>
                <a:cubicBezTo>
                  <a:pt x="49" y="1265"/>
                  <a:pt x="52" y="1263"/>
                  <a:pt x="55" y="1262"/>
                </a:cubicBezTo>
                <a:cubicBezTo>
                  <a:pt x="53" y="1267"/>
                  <a:pt x="59" y="1269"/>
                  <a:pt x="70" y="1269"/>
                </a:cubicBezTo>
                <a:cubicBezTo>
                  <a:pt x="0" y="1315"/>
                  <a:pt x="0" y="1315"/>
                  <a:pt x="0" y="1315"/>
                </a:cubicBezTo>
                <a:cubicBezTo>
                  <a:pt x="0" y="1327"/>
                  <a:pt x="0" y="1327"/>
                  <a:pt x="0" y="1327"/>
                </a:cubicBezTo>
                <a:cubicBezTo>
                  <a:pt x="118" y="1248"/>
                  <a:pt x="118" y="1248"/>
                  <a:pt x="118" y="1248"/>
                </a:cubicBezTo>
                <a:cubicBezTo>
                  <a:pt x="120" y="1247"/>
                  <a:pt x="122" y="1246"/>
                  <a:pt x="123" y="1246"/>
                </a:cubicBezTo>
                <a:cubicBezTo>
                  <a:pt x="123" y="1245"/>
                  <a:pt x="124" y="1244"/>
                  <a:pt x="125" y="1243"/>
                </a:cubicBezTo>
                <a:cubicBezTo>
                  <a:pt x="130" y="1240"/>
                  <a:pt x="130" y="1240"/>
                  <a:pt x="130" y="1240"/>
                </a:cubicBezTo>
                <a:cubicBezTo>
                  <a:pt x="136" y="1236"/>
                  <a:pt x="144" y="1233"/>
                  <a:pt x="149" y="1231"/>
                </a:cubicBezTo>
                <a:cubicBezTo>
                  <a:pt x="150" y="1233"/>
                  <a:pt x="146" y="1236"/>
                  <a:pt x="151" y="1236"/>
                </a:cubicBezTo>
                <a:cubicBezTo>
                  <a:pt x="194" y="1233"/>
                  <a:pt x="239" y="1225"/>
                  <a:pt x="289" y="1197"/>
                </a:cubicBezTo>
                <a:cubicBezTo>
                  <a:pt x="280" y="1197"/>
                  <a:pt x="286" y="1193"/>
                  <a:pt x="289" y="1190"/>
                </a:cubicBezTo>
                <a:cubicBezTo>
                  <a:pt x="295" y="1187"/>
                  <a:pt x="301" y="1184"/>
                  <a:pt x="306" y="1181"/>
                </a:cubicBezTo>
                <a:cubicBezTo>
                  <a:pt x="306" y="1177"/>
                  <a:pt x="304" y="1173"/>
                  <a:pt x="305" y="1169"/>
                </a:cubicBezTo>
                <a:cubicBezTo>
                  <a:pt x="324" y="1157"/>
                  <a:pt x="340" y="1148"/>
                  <a:pt x="361" y="1138"/>
                </a:cubicBezTo>
                <a:cubicBezTo>
                  <a:pt x="362" y="1140"/>
                  <a:pt x="354" y="1145"/>
                  <a:pt x="349" y="1149"/>
                </a:cubicBezTo>
                <a:cubicBezTo>
                  <a:pt x="346" y="1149"/>
                  <a:pt x="343" y="1151"/>
                  <a:pt x="340" y="1150"/>
                </a:cubicBezTo>
                <a:cubicBezTo>
                  <a:pt x="325" y="1159"/>
                  <a:pt x="325" y="1162"/>
                  <a:pt x="319" y="1167"/>
                </a:cubicBezTo>
                <a:cubicBezTo>
                  <a:pt x="329" y="1168"/>
                  <a:pt x="335" y="1168"/>
                  <a:pt x="332" y="1174"/>
                </a:cubicBezTo>
                <a:cubicBezTo>
                  <a:pt x="350" y="1169"/>
                  <a:pt x="347" y="1174"/>
                  <a:pt x="360" y="1173"/>
                </a:cubicBezTo>
                <a:cubicBezTo>
                  <a:pt x="396" y="1160"/>
                  <a:pt x="439" y="1150"/>
                  <a:pt x="470" y="1130"/>
                </a:cubicBezTo>
                <a:cubicBezTo>
                  <a:pt x="492" y="1121"/>
                  <a:pt x="513" y="1113"/>
                  <a:pt x="531" y="1103"/>
                </a:cubicBezTo>
                <a:cubicBezTo>
                  <a:pt x="520" y="1111"/>
                  <a:pt x="536" y="1105"/>
                  <a:pt x="536" y="1107"/>
                </a:cubicBezTo>
                <a:cubicBezTo>
                  <a:pt x="532" y="1110"/>
                  <a:pt x="517" y="1115"/>
                  <a:pt x="525" y="1113"/>
                </a:cubicBezTo>
                <a:cubicBezTo>
                  <a:pt x="566" y="1092"/>
                  <a:pt x="623" y="1081"/>
                  <a:pt x="652" y="1051"/>
                </a:cubicBezTo>
                <a:cubicBezTo>
                  <a:pt x="661" y="1050"/>
                  <a:pt x="659" y="1046"/>
                  <a:pt x="668" y="1046"/>
                </a:cubicBezTo>
                <a:cubicBezTo>
                  <a:pt x="674" y="1042"/>
                  <a:pt x="664" y="1045"/>
                  <a:pt x="673" y="1040"/>
                </a:cubicBezTo>
                <a:cubicBezTo>
                  <a:pt x="682" y="1038"/>
                  <a:pt x="681" y="1040"/>
                  <a:pt x="691" y="1037"/>
                </a:cubicBezTo>
                <a:cubicBezTo>
                  <a:pt x="692" y="1036"/>
                  <a:pt x="693" y="1036"/>
                  <a:pt x="694" y="1036"/>
                </a:cubicBezTo>
                <a:cubicBezTo>
                  <a:pt x="263" y="1365"/>
                  <a:pt x="263" y="1365"/>
                  <a:pt x="263" y="1365"/>
                </a:cubicBezTo>
                <a:cubicBezTo>
                  <a:pt x="281" y="1365"/>
                  <a:pt x="281" y="1365"/>
                  <a:pt x="281" y="1365"/>
                </a:cubicBezTo>
                <a:cubicBezTo>
                  <a:pt x="719" y="1028"/>
                  <a:pt x="719" y="1028"/>
                  <a:pt x="719" y="1028"/>
                </a:cubicBezTo>
                <a:cubicBezTo>
                  <a:pt x="740" y="1022"/>
                  <a:pt x="762" y="1018"/>
                  <a:pt x="784" y="1012"/>
                </a:cubicBezTo>
                <a:cubicBezTo>
                  <a:pt x="782" y="1012"/>
                  <a:pt x="793" y="1009"/>
                  <a:pt x="795" y="1008"/>
                </a:cubicBezTo>
                <a:cubicBezTo>
                  <a:pt x="798" y="1010"/>
                  <a:pt x="807" y="1007"/>
                  <a:pt x="810" y="1009"/>
                </a:cubicBezTo>
                <a:cubicBezTo>
                  <a:pt x="814" y="1008"/>
                  <a:pt x="818" y="1004"/>
                  <a:pt x="821" y="1004"/>
                </a:cubicBezTo>
                <a:cubicBezTo>
                  <a:pt x="818" y="1008"/>
                  <a:pt x="829" y="1008"/>
                  <a:pt x="838" y="1006"/>
                </a:cubicBezTo>
                <a:cubicBezTo>
                  <a:pt x="849" y="998"/>
                  <a:pt x="860" y="999"/>
                  <a:pt x="871" y="995"/>
                </a:cubicBezTo>
                <a:cubicBezTo>
                  <a:pt x="896" y="977"/>
                  <a:pt x="934" y="972"/>
                  <a:pt x="963" y="950"/>
                </a:cubicBezTo>
                <a:cubicBezTo>
                  <a:pt x="999" y="938"/>
                  <a:pt x="1026" y="916"/>
                  <a:pt x="1058" y="898"/>
                </a:cubicBezTo>
                <a:cubicBezTo>
                  <a:pt x="1050" y="896"/>
                  <a:pt x="1076" y="890"/>
                  <a:pt x="1079" y="884"/>
                </a:cubicBezTo>
                <a:cubicBezTo>
                  <a:pt x="1083" y="885"/>
                  <a:pt x="1085" y="882"/>
                  <a:pt x="1088" y="882"/>
                </a:cubicBezTo>
                <a:cubicBezTo>
                  <a:pt x="1088" y="883"/>
                  <a:pt x="1087" y="885"/>
                  <a:pt x="1087" y="886"/>
                </a:cubicBezTo>
                <a:cubicBezTo>
                  <a:pt x="1103" y="880"/>
                  <a:pt x="1119" y="874"/>
                  <a:pt x="1133" y="865"/>
                </a:cubicBezTo>
                <a:cubicBezTo>
                  <a:pt x="1146" y="863"/>
                  <a:pt x="1162" y="858"/>
                  <a:pt x="1172" y="853"/>
                </a:cubicBezTo>
                <a:cubicBezTo>
                  <a:pt x="600" y="1365"/>
                  <a:pt x="600" y="1365"/>
                  <a:pt x="600" y="1365"/>
                </a:cubicBezTo>
                <a:cubicBezTo>
                  <a:pt x="618" y="1365"/>
                  <a:pt x="618" y="1365"/>
                  <a:pt x="618" y="1365"/>
                </a:cubicBezTo>
                <a:cubicBezTo>
                  <a:pt x="1194" y="845"/>
                  <a:pt x="1194" y="845"/>
                  <a:pt x="1194" y="845"/>
                </a:cubicBezTo>
                <a:cubicBezTo>
                  <a:pt x="1223" y="835"/>
                  <a:pt x="1245" y="816"/>
                  <a:pt x="1255" y="804"/>
                </a:cubicBezTo>
                <a:close/>
                <a:moveTo>
                  <a:pt x="789" y="397"/>
                </a:moveTo>
                <a:cubicBezTo>
                  <a:pt x="791" y="395"/>
                  <a:pt x="791" y="395"/>
                  <a:pt x="791" y="395"/>
                </a:cubicBezTo>
                <a:cubicBezTo>
                  <a:pt x="793" y="395"/>
                  <a:pt x="794" y="395"/>
                  <a:pt x="795" y="395"/>
                </a:cubicBezTo>
                <a:cubicBezTo>
                  <a:pt x="793" y="396"/>
                  <a:pt x="791" y="396"/>
                  <a:pt x="789" y="397"/>
                </a:cubicBezTo>
                <a:close/>
                <a:moveTo>
                  <a:pt x="1336" y="435"/>
                </a:moveTo>
                <a:cubicBezTo>
                  <a:pt x="1337" y="436"/>
                  <a:pt x="1333" y="437"/>
                  <a:pt x="1330" y="438"/>
                </a:cubicBezTo>
                <a:cubicBezTo>
                  <a:pt x="1334" y="438"/>
                  <a:pt x="1342" y="437"/>
                  <a:pt x="1343" y="438"/>
                </a:cubicBezTo>
                <a:cubicBezTo>
                  <a:pt x="1339" y="438"/>
                  <a:pt x="1334" y="439"/>
                  <a:pt x="1331" y="440"/>
                </a:cubicBezTo>
                <a:cubicBezTo>
                  <a:pt x="1330" y="440"/>
                  <a:pt x="1328" y="440"/>
                  <a:pt x="1325" y="440"/>
                </a:cubicBezTo>
                <a:cubicBezTo>
                  <a:pt x="1332" y="436"/>
                  <a:pt x="1332" y="436"/>
                  <a:pt x="1332" y="436"/>
                </a:cubicBezTo>
                <a:cubicBezTo>
                  <a:pt x="1333" y="435"/>
                  <a:pt x="1335" y="435"/>
                  <a:pt x="1336" y="435"/>
                </a:cubicBezTo>
                <a:close/>
                <a:moveTo>
                  <a:pt x="1332" y="429"/>
                </a:moveTo>
                <a:cubicBezTo>
                  <a:pt x="1333" y="429"/>
                  <a:pt x="1334" y="429"/>
                  <a:pt x="1334" y="428"/>
                </a:cubicBezTo>
                <a:cubicBezTo>
                  <a:pt x="1333" y="429"/>
                  <a:pt x="1333" y="429"/>
                  <a:pt x="1333" y="429"/>
                </a:cubicBezTo>
                <a:cubicBezTo>
                  <a:pt x="1332" y="429"/>
                  <a:pt x="1332" y="429"/>
                  <a:pt x="1332" y="429"/>
                </a:cubicBezTo>
                <a:close/>
                <a:moveTo>
                  <a:pt x="1339" y="426"/>
                </a:moveTo>
                <a:cubicBezTo>
                  <a:pt x="1331" y="427"/>
                  <a:pt x="1330" y="425"/>
                  <a:pt x="1323" y="425"/>
                </a:cubicBezTo>
                <a:cubicBezTo>
                  <a:pt x="1329" y="423"/>
                  <a:pt x="1337" y="423"/>
                  <a:pt x="1339" y="424"/>
                </a:cubicBezTo>
                <a:cubicBezTo>
                  <a:pt x="1340" y="423"/>
                  <a:pt x="1341" y="423"/>
                  <a:pt x="1343" y="423"/>
                </a:cubicBezTo>
                <a:lnTo>
                  <a:pt x="1339" y="426"/>
                </a:lnTo>
                <a:close/>
                <a:moveTo>
                  <a:pt x="1347" y="420"/>
                </a:moveTo>
                <a:cubicBezTo>
                  <a:pt x="1339" y="416"/>
                  <a:pt x="1304" y="424"/>
                  <a:pt x="1288" y="432"/>
                </a:cubicBezTo>
                <a:cubicBezTo>
                  <a:pt x="1285" y="431"/>
                  <a:pt x="1278" y="434"/>
                  <a:pt x="1279" y="433"/>
                </a:cubicBezTo>
                <a:cubicBezTo>
                  <a:pt x="1295" y="428"/>
                  <a:pt x="1308" y="419"/>
                  <a:pt x="1326" y="418"/>
                </a:cubicBezTo>
                <a:cubicBezTo>
                  <a:pt x="1329" y="415"/>
                  <a:pt x="1334" y="414"/>
                  <a:pt x="1338" y="413"/>
                </a:cubicBezTo>
                <a:cubicBezTo>
                  <a:pt x="1346" y="412"/>
                  <a:pt x="1352" y="412"/>
                  <a:pt x="1359" y="412"/>
                </a:cubicBezTo>
                <a:lnTo>
                  <a:pt x="1347" y="420"/>
                </a:lnTo>
                <a:close/>
                <a:moveTo>
                  <a:pt x="1473" y="341"/>
                </a:moveTo>
                <a:cubicBezTo>
                  <a:pt x="1474" y="341"/>
                  <a:pt x="1474" y="341"/>
                  <a:pt x="1474" y="341"/>
                </a:cubicBezTo>
                <a:cubicBezTo>
                  <a:pt x="1474" y="341"/>
                  <a:pt x="1474" y="341"/>
                  <a:pt x="1474" y="341"/>
                </a:cubicBezTo>
                <a:cubicBezTo>
                  <a:pt x="1474" y="341"/>
                  <a:pt x="1473" y="341"/>
                  <a:pt x="1473" y="341"/>
                </a:cubicBezTo>
                <a:close/>
                <a:moveTo>
                  <a:pt x="1420" y="290"/>
                </a:moveTo>
                <a:cubicBezTo>
                  <a:pt x="1421" y="290"/>
                  <a:pt x="1421" y="290"/>
                  <a:pt x="1421" y="290"/>
                </a:cubicBezTo>
                <a:cubicBezTo>
                  <a:pt x="1420" y="290"/>
                  <a:pt x="1420" y="290"/>
                  <a:pt x="1420" y="290"/>
                </a:cubicBezTo>
                <a:close/>
                <a:moveTo>
                  <a:pt x="1401" y="301"/>
                </a:moveTo>
                <a:cubicBezTo>
                  <a:pt x="1403" y="302"/>
                  <a:pt x="1404" y="302"/>
                  <a:pt x="1402" y="304"/>
                </a:cubicBezTo>
                <a:cubicBezTo>
                  <a:pt x="1399" y="304"/>
                  <a:pt x="1398" y="304"/>
                  <a:pt x="1396" y="304"/>
                </a:cubicBezTo>
                <a:lnTo>
                  <a:pt x="1401" y="301"/>
                </a:lnTo>
                <a:close/>
                <a:moveTo>
                  <a:pt x="1228" y="405"/>
                </a:moveTo>
                <a:cubicBezTo>
                  <a:pt x="1230" y="403"/>
                  <a:pt x="1235" y="400"/>
                  <a:pt x="1239" y="397"/>
                </a:cubicBezTo>
                <a:cubicBezTo>
                  <a:pt x="1350" y="331"/>
                  <a:pt x="1350" y="331"/>
                  <a:pt x="1350" y="331"/>
                </a:cubicBezTo>
                <a:cubicBezTo>
                  <a:pt x="1352" y="332"/>
                  <a:pt x="1354" y="333"/>
                  <a:pt x="1357" y="333"/>
                </a:cubicBezTo>
                <a:cubicBezTo>
                  <a:pt x="1356" y="334"/>
                  <a:pt x="1356" y="334"/>
                  <a:pt x="1354" y="335"/>
                </a:cubicBezTo>
                <a:cubicBezTo>
                  <a:pt x="1362" y="335"/>
                  <a:pt x="1368" y="338"/>
                  <a:pt x="1358" y="341"/>
                </a:cubicBezTo>
                <a:cubicBezTo>
                  <a:pt x="1359" y="342"/>
                  <a:pt x="1366" y="341"/>
                  <a:pt x="1369" y="340"/>
                </a:cubicBezTo>
                <a:cubicBezTo>
                  <a:pt x="1369" y="342"/>
                  <a:pt x="1381" y="340"/>
                  <a:pt x="1375" y="343"/>
                </a:cubicBezTo>
                <a:cubicBezTo>
                  <a:pt x="1368" y="344"/>
                  <a:pt x="1368" y="344"/>
                  <a:pt x="1362" y="345"/>
                </a:cubicBezTo>
                <a:cubicBezTo>
                  <a:pt x="1365" y="344"/>
                  <a:pt x="1364" y="343"/>
                  <a:pt x="1365" y="343"/>
                </a:cubicBezTo>
                <a:cubicBezTo>
                  <a:pt x="1360" y="343"/>
                  <a:pt x="1359" y="342"/>
                  <a:pt x="1355" y="343"/>
                </a:cubicBezTo>
                <a:cubicBezTo>
                  <a:pt x="1353" y="343"/>
                  <a:pt x="1352" y="344"/>
                  <a:pt x="1350" y="344"/>
                </a:cubicBezTo>
                <a:cubicBezTo>
                  <a:pt x="1347" y="346"/>
                  <a:pt x="1353" y="346"/>
                  <a:pt x="1350" y="348"/>
                </a:cubicBezTo>
                <a:cubicBezTo>
                  <a:pt x="1345" y="347"/>
                  <a:pt x="1337" y="350"/>
                  <a:pt x="1331" y="349"/>
                </a:cubicBezTo>
                <a:cubicBezTo>
                  <a:pt x="1328" y="350"/>
                  <a:pt x="1324" y="350"/>
                  <a:pt x="1321" y="352"/>
                </a:cubicBezTo>
                <a:cubicBezTo>
                  <a:pt x="1322" y="353"/>
                  <a:pt x="1326" y="353"/>
                  <a:pt x="1332" y="352"/>
                </a:cubicBezTo>
                <a:cubicBezTo>
                  <a:pt x="1334" y="352"/>
                  <a:pt x="1340" y="350"/>
                  <a:pt x="1343" y="350"/>
                </a:cubicBezTo>
                <a:cubicBezTo>
                  <a:pt x="1343" y="349"/>
                  <a:pt x="1341" y="351"/>
                  <a:pt x="1341" y="351"/>
                </a:cubicBezTo>
                <a:cubicBezTo>
                  <a:pt x="1343" y="351"/>
                  <a:pt x="1347" y="350"/>
                  <a:pt x="1348" y="350"/>
                </a:cubicBezTo>
                <a:cubicBezTo>
                  <a:pt x="1350" y="351"/>
                  <a:pt x="1348" y="353"/>
                  <a:pt x="1350" y="353"/>
                </a:cubicBezTo>
                <a:cubicBezTo>
                  <a:pt x="1352" y="354"/>
                  <a:pt x="1359" y="353"/>
                  <a:pt x="1356" y="355"/>
                </a:cubicBezTo>
                <a:cubicBezTo>
                  <a:pt x="1355" y="355"/>
                  <a:pt x="1354" y="355"/>
                  <a:pt x="1353" y="356"/>
                </a:cubicBezTo>
                <a:cubicBezTo>
                  <a:pt x="1362" y="356"/>
                  <a:pt x="1366" y="360"/>
                  <a:pt x="1381" y="359"/>
                </a:cubicBezTo>
                <a:cubicBezTo>
                  <a:pt x="1379" y="356"/>
                  <a:pt x="1366" y="357"/>
                  <a:pt x="1369" y="353"/>
                </a:cubicBezTo>
                <a:cubicBezTo>
                  <a:pt x="1377" y="354"/>
                  <a:pt x="1382" y="354"/>
                  <a:pt x="1388" y="356"/>
                </a:cubicBezTo>
                <a:cubicBezTo>
                  <a:pt x="1390" y="354"/>
                  <a:pt x="1390" y="353"/>
                  <a:pt x="1393" y="352"/>
                </a:cubicBezTo>
                <a:cubicBezTo>
                  <a:pt x="1388" y="351"/>
                  <a:pt x="1390" y="350"/>
                  <a:pt x="1390" y="348"/>
                </a:cubicBezTo>
                <a:cubicBezTo>
                  <a:pt x="1384" y="348"/>
                  <a:pt x="1380" y="348"/>
                  <a:pt x="1383" y="346"/>
                </a:cubicBezTo>
                <a:cubicBezTo>
                  <a:pt x="1380" y="345"/>
                  <a:pt x="1379" y="347"/>
                  <a:pt x="1377" y="347"/>
                </a:cubicBezTo>
                <a:cubicBezTo>
                  <a:pt x="1383" y="344"/>
                  <a:pt x="1373" y="345"/>
                  <a:pt x="1377" y="342"/>
                </a:cubicBezTo>
                <a:cubicBezTo>
                  <a:pt x="1381" y="342"/>
                  <a:pt x="1382" y="344"/>
                  <a:pt x="1382" y="343"/>
                </a:cubicBezTo>
                <a:cubicBezTo>
                  <a:pt x="1383" y="342"/>
                  <a:pt x="1379" y="343"/>
                  <a:pt x="1381" y="342"/>
                </a:cubicBezTo>
                <a:cubicBezTo>
                  <a:pt x="1390" y="340"/>
                  <a:pt x="1388" y="342"/>
                  <a:pt x="1395" y="341"/>
                </a:cubicBezTo>
                <a:cubicBezTo>
                  <a:pt x="1394" y="342"/>
                  <a:pt x="1395" y="342"/>
                  <a:pt x="1393" y="343"/>
                </a:cubicBezTo>
                <a:cubicBezTo>
                  <a:pt x="1396" y="343"/>
                  <a:pt x="1401" y="341"/>
                  <a:pt x="1399" y="343"/>
                </a:cubicBezTo>
                <a:cubicBezTo>
                  <a:pt x="1398" y="343"/>
                  <a:pt x="1396" y="344"/>
                  <a:pt x="1395" y="344"/>
                </a:cubicBezTo>
                <a:cubicBezTo>
                  <a:pt x="1394" y="345"/>
                  <a:pt x="1403" y="344"/>
                  <a:pt x="1397" y="346"/>
                </a:cubicBezTo>
                <a:cubicBezTo>
                  <a:pt x="1398" y="346"/>
                  <a:pt x="1401" y="346"/>
                  <a:pt x="1402" y="346"/>
                </a:cubicBezTo>
                <a:cubicBezTo>
                  <a:pt x="1402" y="344"/>
                  <a:pt x="1407" y="343"/>
                  <a:pt x="1410" y="340"/>
                </a:cubicBezTo>
                <a:cubicBezTo>
                  <a:pt x="1412" y="340"/>
                  <a:pt x="1413" y="340"/>
                  <a:pt x="1413" y="341"/>
                </a:cubicBezTo>
                <a:cubicBezTo>
                  <a:pt x="1415" y="339"/>
                  <a:pt x="1412" y="340"/>
                  <a:pt x="1410" y="339"/>
                </a:cubicBezTo>
                <a:cubicBezTo>
                  <a:pt x="1408" y="339"/>
                  <a:pt x="1407" y="341"/>
                  <a:pt x="1405" y="341"/>
                </a:cubicBezTo>
                <a:cubicBezTo>
                  <a:pt x="1405" y="339"/>
                  <a:pt x="1404" y="339"/>
                  <a:pt x="1397" y="340"/>
                </a:cubicBezTo>
                <a:cubicBezTo>
                  <a:pt x="1399" y="339"/>
                  <a:pt x="1401" y="339"/>
                  <a:pt x="1403" y="338"/>
                </a:cubicBezTo>
                <a:cubicBezTo>
                  <a:pt x="1396" y="338"/>
                  <a:pt x="1400" y="335"/>
                  <a:pt x="1390" y="337"/>
                </a:cubicBezTo>
                <a:cubicBezTo>
                  <a:pt x="1395" y="334"/>
                  <a:pt x="1374" y="336"/>
                  <a:pt x="1381" y="333"/>
                </a:cubicBezTo>
                <a:cubicBezTo>
                  <a:pt x="1382" y="332"/>
                  <a:pt x="1385" y="333"/>
                  <a:pt x="1381" y="332"/>
                </a:cubicBezTo>
                <a:cubicBezTo>
                  <a:pt x="1387" y="331"/>
                  <a:pt x="1387" y="332"/>
                  <a:pt x="1392" y="331"/>
                </a:cubicBezTo>
                <a:cubicBezTo>
                  <a:pt x="1388" y="331"/>
                  <a:pt x="1382" y="331"/>
                  <a:pt x="1377" y="331"/>
                </a:cubicBezTo>
                <a:cubicBezTo>
                  <a:pt x="1382" y="329"/>
                  <a:pt x="1377" y="330"/>
                  <a:pt x="1379" y="328"/>
                </a:cubicBezTo>
                <a:cubicBezTo>
                  <a:pt x="1381" y="328"/>
                  <a:pt x="1384" y="328"/>
                  <a:pt x="1386" y="327"/>
                </a:cubicBezTo>
                <a:cubicBezTo>
                  <a:pt x="1381" y="326"/>
                  <a:pt x="1377" y="327"/>
                  <a:pt x="1371" y="328"/>
                </a:cubicBezTo>
                <a:cubicBezTo>
                  <a:pt x="1375" y="326"/>
                  <a:pt x="1367" y="328"/>
                  <a:pt x="1369" y="327"/>
                </a:cubicBezTo>
                <a:cubicBezTo>
                  <a:pt x="1370" y="325"/>
                  <a:pt x="1373" y="325"/>
                  <a:pt x="1375" y="324"/>
                </a:cubicBezTo>
                <a:cubicBezTo>
                  <a:pt x="1374" y="324"/>
                  <a:pt x="1374" y="324"/>
                  <a:pt x="1373" y="324"/>
                </a:cubicBezTo>
                <a:cubicBezTo>
                  <a:pt x="1371" y="324"/>
                  <a:pt x="1370" y="325"/>
                  <a:pt x="1369" y="325"/>
                </a:cubicBezTo>
                <a:cubicBezTo>
                  <a:pt x="1366" y="325"/>
                  <a:pt x="1367" y="323"/>
                  <a:pt x="1361" y="325"/>
                </a:cubicBezTo>
                <a:cubicBezTo>
                  <a:pt x="1361" y="325"/>
                  <a:pt x="1361" y="325"/>
                  <a:pt x="1361" y="325"/>
                </a:cubicBezTo>
                <a:cubicBezTo>
                  <a:pt x="1395" y="305"/>
                  <a:pt x="1395" y="305"/>
                  <a:pt x="1395" y="305"/>
                </a:cubicBezTo>
                <a:cubicBezTo>
                  <a:pt x="1396" y="305"/>
                  <a:pt x="1397" y="305"/>
                  <a:pt x="1397" y="305"/>
                </a:cubicBezTo>
                <a:cubicBezTo>
                  <a:pt x="1396" y="306"/>
                  <a:pt x="1394" y="305"/>
                  <a:pt x="1392" y="306"/>
                </a:cubicBezTo>
                <a:cubicBezTo>
                  <a:pt x="1393" y="307"/>
                  <a:pt x="1398" y="307"/>
                  <a:pt x="1403" y="306"/>
                </a:cubicBezTo>
                <a:cubicBezTo>
                  <a:pt x="1425" y="304"/>
                  <a:pt x="1426" y="309"/>
                  <a:pt x="1438" y="310"/>
                </a:cubicBezTo>
                <a:cubicBezTo>
                  <a:pt x="1436" y="313"/>
                  <a:pt x="1443" y="314"/>
                  <a:pt x="1446" y="316"/>
                </a:cubicBezTo>
                <a:cubicBezTo>
                  <a:pt x="1442" y="318"/>
                  <a:pt x="1449" y="317"/>
                  <a:pt x="1443" y="319"/>
                </a:cubicBezTo>
                <a:cubicBezTo>
                  <a:pt x="1449" y="318"/>
                  <a:pt x="1440" y="322"/>
                  <a:pt x="1449" y="320"/>
                </a:cubicBezTo>
                <a:cubicBezTo>
                  <a:pt x="1445" y="320"/>
                  <a:pt x="1453" y="319"/>
                  <a:pt x="1455" y="318"/>
                </a:cubicBezTo>
                <a:cubicBezTo>
                  <a:pt x="1450" y="320"/>
                  <a:pt x="1458" y="319"/>
                  <a:pt x="1460" y="319"/>
                </a:cubicBezTo>
                <a:cubicBezTo>
                  <a:pt x="1455" y="321"/>
                  <a:pt x="1466" y="320"/>
                  <a:pt x="1457" y="321"/>
                </a:cubicBezTo>
                <a:cubicBezTo>
                  <a:pt x="1464" y="321"/>
                  <a:pt x="1468" y="322"/>
                  <a:pt x="1464" y="325"/>
                </a:cubicBezTo>
                <a:cubicBezTo>
                  <a:pt x="1473" y="324"/>
                  <a:pt x="1471" y="327"/>
                  <a:pt x="1467" y="328"/>
                </a:cubicBezTo>
                <a:cubicBezTo>
                  <a:pt x="1474" y="327"/>
                  <a:pt x="1470" y="330"/>
                  <a:pt x="1467" y="332"/>
                </a:cubicBezTo>
                <a:cubicBezTo>
                  <a:pt x="1470" y="332"/>
                  <a:pt x="1475" y="332"/>
                  <a:pt x="1469" y="333"/>
                </a:cubicBezTo>
                <a:cubicBezTo>
                  <a:pt x="1471" y="333"/>
                  <a:pt x="1473" y="333"/>
                  <a:pt x="1474" y="333"/>
                </a:cubicBezTo>
                <a:cubicBezTo>
                  <a:pt x="1473" y="334"/>
                  <a:pt x="1474" y="334"/>
                  <a:pt x="1472" y="335"/>
                </a:cubicBezTo>
                <a:cubicBezTo>
                  <a:pt x="1466" y="335"/>
                  <a:pt x="1463" y="333"/>
                  <a:pt x="1456" y="336"/>
                </a:cubicBezTo>
                <a:cubicBezTo>
                  <a:pt x="1461" y="336"/>
                  <a:pt x="1471" y="334"/>
                  <a:pt x="1468" y="336"/>
                </a:cubicBezTo>
                <a:cubicBezTo>
                  <a:pt x="1465" y="336"/>
                  <a:pt x="1463" y="335"/>
                  <a:pt x="1458" y="337"/>
                </a:cubicBezTo>
                <a:cubicBezTo>
                  <a:pt x="1461" y="337"/>
                  <a:pt x="1465" y="336"/>
                  <a:pt x="1463" y="337"/>
                </a:cubicBezTo>
                <a:cubicBezTo>
                  <a:pt x="1461" y="338"/>
                  <a:pt x="1459" y="338"/>
                  <a:pt x="1457" y="339"/>
                </a:cubicBezTo>
                <a:cubicBezTo>
                  <a:pt x="1460" y="340"/>
                  <a:pt x="1467" y="336"/>
                  <a:pt x="1473" y="336"/>
                </a:cubicBezTo>
                <a:cubicBezTo>
                  <a:pt x="1473" y="336"/>
                  <a:pt x="1474" y="336"/>
                  <a:pt x="1474" y="336"/>
                </a:cubicBezTo>
                <a:cubicBezTo>
                  <a:pt x="1472" y="337"/>
                  <a:pt x="1472" y="337"/>
                  <a:pt x="1472" y="337"/>
                </a:cubicBezTo>
                <a:cubicBezTo>
                  <a:pt x="1467" y="338"/>
                  <a:pt x="1463" y="339"/>
                  <a:pt x="1459" y="340"/>
                </a:cubicBezTo>
                <a:cubicBezTo>
                  <a:pt x="1462" y="341"/>
                  <a:pt x="1468" y="339"/>
                  <a:pt x="1468" y="340"/>
                </a:cubicBezTo>
                <a:cubicBezTo>
                  <a:pt x="1466" y="341"/>
                  <a:pt x="1466" y="341"/>
                  <a:pt x="1466" y="341"/>
                </a:cubicBezTo>
                <a:cubicBezTo>
                  <a:pt x="1465" y="341"/>
                  <a:pt x="1464" y="341"/>
                  <a:pt x="1463" y="342"/>
                </a:cubicBezTo>
                <a:cubicBezTo>
                  <a:pt x="1463" y="342"/>
                  <a:pt x="1464" y="342"/>
                  <a:pt x="1465" y="342"/>
                </a:cubicBezTo>
                <a:cubicBezTo>
                  <a:pt x="1399" y="385"/>
                  <a:pt x="1399" y="385"/>
                  <a:pt x="1399" y="385"/>
                </a:cubicBezTo>
                <a:cubicBezTo>
                  <a:pt x="1395" y="385"/>
                  <a:pt x="1391" y="384"/>
                  <a:pt x="1392" y="381"/>
                </a:cubicBezTo>
                <a:cubicBezTo>
                  <a:pt x="1395" y="381"/>
                  <a:pt x="1397" y="381"/>
                  <a:pt x="1399" y="380"/>
                </a:cubicBezTo>
                <a:cubicBezTo>
                  <a:pt x="1393" y="380"/>
                  <a:pt x="1395" y="379"/>
                  <a:pt x="1391" y="378"/>
                </a:cubicBezTo>
                <a:cubicBezTo>
                  <a:pt x="1393" y="378"/>
                  <a:pt x="1395" y="378"/>
                  <a:pt x="1397" y="377"/>
                </a:cubicBezTo>
                <a:cubicBezTo>
                  <a:pt x="1393" y="376"/>
                  <a:pt x="1391" y="376"/>
                  <a:pt x="1389" y="376"/>
                </a:cubicBezTo>
                <a:cubicBezTo>
                  <a:pt x="1390" y="375"/>
                  <a:pt x="1392" y="375"/>
                  <a:pt x="1393" y="375"/>
                </a:cubicBezTo>
                <a:cubicBezTo>
                  <a:pt x="1391" y="374"/>
                  <a:pt x="1386" y="376"/>
                  <a:pt x="1388" y="375"/>
                </a:cubicBezTo>
                <a:cubicBezTo>
                  <a:pt x="1389" y="374"/>
                  <a:pt x="1391" y="374"/>
                  <a:pt x="1393" y="373"/>
                </a:cubicBezTo>
                <a:cubicBezTo>
                  <a:pt x="1386" y="372"/>
                  <a:pt x="1390" y="369"/>
                  <a:pt x="1382" y="368"/>
                </a:cubicBezTo>
                <a:cubicBezTo>
                  <a:pt x="1378" y="371"/>
                  <a:pt x="1380" y="371"/>
                  <a:pt x="1380" y="372"/>
                </a:cubicBezTo>
                <a:cubicBezTo>
                  <a:pt x="1373" y="373"/>
                  <a:pt x="1377" y="374"/>
                  <a:pt x="1370" y="376"/>
                </a:cubicBezTo>
                <a:cubicBezTo>
                  <a:pt x="1370" y="375"/>
                  <a:pt x="1373" y="374"/>
                  <a:pt x="1370" y="374"/>
                </a:cubicBezTo>
                <a:cubicBezTo>
                  <a:pt x="1366" y="375"/>
                  <a:pt x="1362" y="377"/>
                  <a:pt x="1358" y="378"/>
                </a:cubicBezTo>
                <a:cubicBezTo>
                  <a:pt x="1358" y="377"/>
                  <a:pt x="1360" y="376"/>
                  <a:pt x="1358" y="376"/>
                </a:cubicBezTo>
                <a:cubicBezTo>
                  <a:pt x="1357" y="376"/>
                  <a:pt x="1355" y="378"/>
                  <a:pt x="1353" y="377"/>
                </a:cubicBezTo>
                <a:cubicBezTo>
                  <a:pt x="1360" y="374"/>
                  <a:pt x="1354" y="373"/>
                  <a:pt x="1347" y="376"/>
                </a:cubicBezTo>
                <a:cubicBezTo>
                  <a:pt x="1351" y="373"/>
                  <a:pt x="1352" y="369"/>
                  <a:pt x="1355" y="366"/>
                </a:cubicBezTo>
                <a:cubicBezTo>
                  <a:pt x="1351" y="366"/>
                  <a:pt x="1342" y="365"/>
                  <a:pt x="1341" y="363"/>
                </a:cubicBezTo>
                <a:cubicBezTo>
                  <a:pt x="1341" y="363"/>
                  <a:pt x="1345" y="362"/>
                  <a:pt x="1340" y="363"/>
                </a:cubicBezTo>
                <a:cubicBezTo>
                  <a:pt x="1342" y="361"/>
                  <a:pt x="1341" y="360"/>
                  <a:pt x="1336" y="360"/>
                </a:cubicBezTo>
                <a:cubicBezTo>
                  <a:pt x="1330" y="362"/>
                  <a:pt x="1328" y="361"/>
                  <a:pt x="1322" y="362"/>
                </a:cubicBezTo>
                <a:cubicBezTo>
                  <a:pt x="1325" y="360"/>
                  <a:pt x="1316" y="360"/>
                  <a:pt x="1312" y="361"/>
                </a:cubicBezTo>
                <a:cubicBezTo>
                  <a:pt x="1307" y="364"/>
                  <a:pt x="1315" y="364"/>
                  <a:pt x="1305" y="368"/>
                </a:cubicBezTo>
                <a:cubicBezTo>
                  <a:pt x="1311" y="367"/>
                  <a:pt x="1304" y="370"/>
                  <a:pt x="1306" y="371"/>
                </a:cubicBezTo>
                <a:cubicBezTo>
                  <a:pt x="1298" y="374"/>
                  <a:pt x="1300" y="374"/>
                  <a:pt x="1290" y="377"/>
                </a:cubicBezTo>
                <a:cubicBezTo>
                  <a:pt x="1308" y="378"/>
                  <a:pt x="1292" y="392"/>
                  <a:pt x="1261" y="396"/>
                </a:cubicBezTo>
                <a:cubicBezTo>
                  <a:pt x="1263" y="400"/>
                  <a:pt x="1255" y="403"/>
                  <a:pt x="1254" y="408"/>
                </a:cubicBezTo>
                <a:cubicBezTo>
                  <a:pt x="1252" y="408"/>
                  <a:pt x="1249" y="409"/>
                  <a:pt x="1247" y="410"/>
                </a:cubicBezTo>
                <a:cubicBezTo>
                  <a:pt x="1249" y="410"/>
                  <a:pt x="1249" y="411"/>
                  <a:pt x="1245" y="413"/>
                </a:cubicBezTo>
                <a:cubicBezTo>
                  <a:pt x="1239" y="413"/>
                  <a:pt x="1245" y="411"/>
                  <a:pt x="1239" y="412"/>
                </a:cubicBezTo>
                <a:cubicBezTo>
                  <a:pt x="1236" y="413"/>
                  <a:pt x="1241" y="413"/>
                  <a:pt x="1237" y="414"/>
                </a:cubicBezTo>
                <a:cubicBezTo>
                  <a:pt x="1233" y="413"/>
                  <a:pt x="1231" y="413"/>
                  <a:pt x="1224" y="414"/>
                </a:cubicBezTo>
                <a:cubicBezTo>
                  <a:pt x="1227" y="413"/>
                  <a:pt x="1230" y="413"/>
                  <a:pt x="1233" y="411"/>
                </a:cubicBezTo>
                <a:cubicBezTo>
                  <a:pt x="1229" y="411"/>
                  <a:pt x="1232" y="408"/>
                  <a:pt x="1224" y="409"/>
                </a:cubicBezTo>
                <a:cubicBezTo>
                  <a:pt x="1230" y="408"/>
                  <a:pt x="1227" y="406"/>
                  <a:pt x="1228" y="405"/>
                </a:cubicBezTo>
                <a:close/>
                <a:moveTo>
                  <a:pt x="1190" y="440"/>
                </a:moveTo>
                <a:cubicBezTo>
                  <a:pt x="1189" y="443"/>
                  <a:pt x="1192" y="444"/>
                  <a:pt x="1185" y="448"/>
                </a:cubicBezTo>
                <a:cubicBezTo>
                  <a:pt x="1182" y="448"/>
                  <a:pt x="1183" y="446"/>
                  <a:pt x="1178" y="447"/>
                </a:cubicBezTo>
                <a:cubicBezTo>
                  <a:pt x="1180" y="446"/>
                  <a:pt x="1181" y="444"/>
                  <a:pt x="1179" y="444"/>
                </a:cubicBezTo>
                <a:cubicBezTo>
                  <a:pt x="1181" y="446"/>
                  <a:pt x="1166" y="451"/>
                  <a:pt x="1161" y="455"/>
                </a:cubicBezTo>
                <a:cubicBezTo>
                  <a:pt x="1158" y="455"/>
                  <a:pt x="1155" y="456"/>
                  <a:pt x="1151" y="456"/>
                </a:cubicBezTo>
                <a:cubicBezTo>
                  <a:pt x="1154" y="454"/>
                  <a:pt x="1154" y="453"/>
                  <a:pt x="1157" y="451"/>
                </a:cubicBezTo>
                <a:cubicBezTo>
                  <a:pt x="1153" y="450"/>
                  <a:pt x="1146" y="454"/>
                  <a:pt x="1146" y="453"/>
                </a:cubicBezTo>
                <a:cubicBezTo>
                  <a:pt x="1145" y="453"/>
                  <a:pt x="1145" y="453"/>
                  <a:pt x="1145" y="453"/>
                </a:cubicBezTo>
                <a:cubicBezTo>
                  <a:pt x="1148" y="451"/>
                  <a:pt x="1148" y="451"/>
                  <a:pt x="1148" y="451"/>
                </a:cubicBezTo>
                <a:cubicBezTo>
                  <a:pt x="1150" y="451"/>
                  <a:pt x="1152" y="450"/>
                  <a:pt x="1153" y="450"/>
                </a:cubicBezTo>
                <a:cubicBezTo>
                  <a:pt x="1159" y="447"/>
                  <a:pt x="1160" y="445"/>
                  <a:pt x="1159" y="444"/>
                </a:cubicBezTo>
                <a:cubicBezTo>
                  <a:pt x="1168" y="439"/>
                  <a:pt x="1168" y="439"/>
                  <a:pt x="1168" y="439"/>
                </a:cubicBezTo>
                <a:cubicBezTo>
                  <a:pt x="1174" y="440"/>
                  <a:pt x="1183" y="440"/>
                  <a:pt x="1190" y="440"/>
                </a:cubicBezTo>
                <a:close/>
                <a:moveTo>
                  <a:pt x="1142" y="429"/>
                </a:moveTo>
                <a:cubicBezTo>
                  <a:pt x="1143" y="429"/>
                  <a:pt x="1140" y="430"/>
                  <a:pt x="1139" y="430"/>
                </a:cubicBezTo>
                <a:cubicBezTo>
                  <a:pt x="1145" y="429"/>
                  <a:pt x="1148" y="428"/>
                  <a:pt x="1152" y="426"/>
                </a:cubicBezTo>
                <a:cubicBezTo>
                  <a:pt x="1154" y="427"/>
                  <a:pt x="1157" y="428"/>
                  <a:pt x="1165" y="427"/>
                </a:cubicBezTo>
                <a:cubicBezTo>
                  <a:pt x="1162" y="429"/>
                  <a:pt x="1166" y="429"/>
                  <a:pt x="1162" y="431"/>
                </a:cubicBezTo>
                <a:cubicBezTo>
                  <a:pt x="1175" y="430"/>
                  <a:pt x="1166" y="434"/>
                  <a:pt x="1163" y="437"/>
                </a:cubicBezTo>
                <a:cubicBezTo>
                  <a:pt x="1159" y="439"/>
                  <a:pt x="1159" y="439"/>
                  <a:pt x="1159" y="439"/>
                </a:cubicBezTo>
                <a:cubicBezTo>
                  <a:pt x="1158" y="439"/>
                  <a:pt x="1157" y="439"/>
                  <a:pt x="1159" y="437"/>
                </a:cubicBezTo>
                <a:cubicBezTo>
                  <a:pt x="1148" y="438"/>
                  <a:pt x="1134" y="441"/>
                  <a:pt x="1135" y="437"/>
                </a:cubicBezTo>
                <a:cubicBezTo>
                  <a:pt x="1133" y="437"/>
                  <a:pt x="1131" y="438"/>
                  <a:pt x="1129" y="439"/>
                </a:cubicBezTo>
                <a:cubicBezTo>
                  <a:pt x="1128" y="438"/>
                  <a:pt x="1131" y="437"/>
                  <a:pt x="1132" y="436"/>
                </a:cubicBezTo>
                <a:cubicBezTo>
                  <a:pt x="1125" y="438"/>
                  <a:pt x="1106" y="442"/>
                  <a:pt x="1111" y="438"/>
                </a:cubicBezTo>
                <a:cubicBezTo>
                  <a:pt x="1106" y="439"/>
                  <a:pt x="1100" y="441"/>
                  <a:pt x="1098" y="440"/>
                </a:cubicBezTo>
                <a:cubicBezTo>
                  <a:pt x="1112" y="435"/>
                  <a:pt x="1128" y="433"/>
                  <a:pt x="1142" y="429"/>
                </a:cubicBezTo>
                <a:close/>
                <a:moveTo>
                  <a:pt x="1122" y="449"/>
                </a:moveTo>
                <a:cubicBezTo>
                  <a:pt x="1120" y="449"/>
                  <a:pt x="1118" y="449"/>
                  <a:pt x="1116" y="450"/>
                </a:cubicBezTo>
                <a:cubicBezTo>
                  <a:pt x="1118" y="448"/>
                  <a:pt x="1129" y="445"/>
                  <a:pt x="1135" y="442"/>
                </a:cubicBezTo>
                <a:cubicBezTo>
                  <a:pt x="1133" y="444"/>
                  <a:pt x="1140" y="442"/>
                  <a:pt x="1137" y="444"/>
                </a:cubicBezTo>
                <a:cubicBezTo>
                  <a:pt x="1148" y="440"/>
                  <a:pt x="1150" y="442"/>
                  <a:pt x="1156" y="441"/>
                </a:cubicBezTo>
                <a:cubicBezTo>
                  <a:pt x="1154" y="443"/>
                  <a:pt x="1154" y="443"/>
                  <a:pt x="1154" y="443"/>
                </a:cubicBezTo>
                <a:cubicBezTo>
                  <a:pt x="1153" y="443"/>
                  <a:pt x="1152" y="443"/>
                  <a:pt x="1152" y="443"/>
                </a:cubicBezTo>
                <a:cubicBezTo>
                  <a:pt x="1148" y="445"/>
                  <a:pt x="1146" y="445"/>
                  <a:pt x="1138" y="448"/>
                </a:cubicBezTo>
                <a:cubicBezTo>
                  <a:pt x="1137" y="448"/>
                  <a:pt x="1140" y="447"/>
                  <a:pt x="1141" y="446"/>
                </a:cubicBezTo>
                <a:cubicBezTo>
                  <a:pt x="1117" y="452"/>
                  <a:pt x="1120" y="461"/>
                  <a:pt x="1095" y="466"/>
                </a:cubicBezTo>
                <a:cubicBezTo>
                  <a:pt x="1090" y="463"/>
                  <a:pt x="1107" y="455"/>
                  <a:pt x="1122" y="449"/>
                </a:cubicBezTo>
                <a:close/>
                <a:moveTo>
                  <a:pt x="845" y="442"/>
                </a:moveTo>
                <a:cubicBezTo>
                  <a:pt x="870" y="430"/>
                  <a:pt x="870" y="430"/>
                  <a:pt x="870" y="430"/>
                </a:cubicBezTo>
                <a:cubicBezTo>
                  <a:pt x="876" y="429"/>
                  <a:pt x="871" y="432"/>
                  <a:pt x="868" y="433"/>
                </a:cubicBezTo>
                <a:cubicBezTo>
                  <a:pt x="874" y="433"/>
                  <a:pt x="874" y="433"/>
                  <a:pt x="868" y="435"/>
                </a:cubicBezTo>
                <a:cubicBezTo>
                  <a:pt x="870" y="436"/>
                  <a:pt x="877" y="433"/>
                  <a:pt x="876" y="434"/>
                </a:cubicBezTo>
                <a:cubicBezTo>
                  <a:pt x="871" y="436"/>
                  <a:pt x="879" y="434"/>
                  <a:pt x="876" y="435"/>
                </a:cubicBezTo>
                <a:cubicBezTo>
                  <a:pt x="875" y="435"/>
                  <a:pt x="873" y="436"/>
                  <a:pt x="871" y="436"/>
                </a:cubicBezTo>
                <a:cubicBezTo>
                  <a:pt x="871" y="438"/>
                  <a:pt x="861" y="441"/>
                  <a:pt x="860" y="443"/>
                </a:cubicBezTo>
                <a:cubicBezTo>
                  <a:pt x="853" y="444"/>
                  <a:pt x="846" y="449"/>
                  <a:pt x="838" y="448"/>
                </a:cubicBezTo>
                <a:cubicBezTo>
                  <a:pt x="843" y="446"/>
                  <a:pt x="847" y="445"/>
                  <a:pt x="854" y="442"/>
                </a:cubicBezTo>
                <a:cubicBezTo>
                  <a:pt x="849" y="443"/>
                  <a:pt x="846" y="443"/>
                  <a:pt x="845" y="442"/>
                </a:cubicBezTo>
                <a:close/>
                <a:moveTo>
                  <a:pt x="832" y="448"/>
                </a:moveTo>
                <a:cubicBezTo>
                  <a:pt x="830" y="450"/>
                  <a:pt x="827" y="451"/>
                  <a:pt x="823" y="453"/>
                </a:cubicBezTo>
                <a:cubicBezTo>
                  <a:pt x="823" y="453"/>
                  <a:pt x="822" y="453"/>
                  <a:pt x="822" y="453"/>
                </a:cubicBezTo>
                <a:lnTo>
                  <a:pt x="832" y="448"/>
                </a:lnTo>
                <a:close/>
                <a:moveTo>
                  <a:pt x="733" y="623"/>
                </a:moveTo>
                <a:cubicBezTo>
                  <a:pt x="739" y="619"/>
                  <a:pt x="732" y="619"/>
                  <a:pt x="723" y="619"/>
                </a:cubicBezTo>
                <a:cubicBezTo>
                  <a:pt x="728" y="617"/>
                  <a:pt x="727" y="616"/>
                  <a:pt x="728" y="614"/>
                </a:cubicBezTo>
                <a:cubicBezTo>
                  <a:pt x="740" y="606"/>
                  <a:pt x="738" y="600"/>
                  <a:pt x="756" y="591"/>
                </a:cubicBezTo>
                <a:cubicBezTo>
                  <a:pt x="770" y="583"/>
                  <a:pt x="791" y="575"/>
                  <a:pt x="810" y="568"/>
                </a:cubicBezTo>
                <a:cubicBezTo>
                  <a:pt x="812" y="565"/>
                  <a:pt x="819" y="560"/>
                  <a:pt x="825" y="556"/>
                </a:cubicBezTo>
                <a:cubicBezTo>
                  <a:pt x="827" y="557"/>
                  <a:pt x="826" y="557"/>
                  <a:pt x="829" y="557"/>
                </a:cubicBezTo>
                <a:cubicBezTo>
                  <a:pt x="833" y="555"/>
                  <a:pt x="828" y="556"/>
                  <a:pt x="832" y="554"/>
                </a:cubicBezTo>
                <a:cubicBezTo>
                  <a:pt x="838" y="554"/>
                  <a:pt x="847" y="549"/>
                  <a:pt x="849" y="550"/>
                </a:cubicBezTo>
                <a:cubicBezTo>
                  <a:pt x="852" y="549"/>
                  <a:pt x="850" y="549"/>
                  <a:pt x="853" y="548"/>
                </a:cubicBezTo>
                <a:cubicBezTo>
                  <a:pt x="857" y="549"/>
                  <a:pt x="863" y="548"/>
                  <a:pt x="872" y="546"/>
                </a:cubicBezTo>
                <a:cubicBezTo>
                  <a:pt x="878" y="543"/>
                  <a:pt x="883" y="541"/>
                  <a:pt x="889" y="540"/>
                </a:cubicBezTo>
                <a:cubicBezTo>
                  <a:pt x="883" y="545"/>
                  <a:pt x="897" y="540"/>
                  <a:pt x="902" y="538"/>
                </a:cubicBezTo>
                <a:cubicBezTo>
                  <a:pt x="906" y="539"/>
                  <a:pt x="907" y="541"/>
                  <a:pt x="914" y="541"/>
                </a:cubicBezTo>
                <a:cubicBezTo>
                  <a:pt x="916" y="540"/>
                  <a:pt x="917" y="539"/>
                  <a:pt x="919" y="539"/>
                </a:cubicBezTo>
                <a:cubicBezTo>
                  <a:pt x="921" y="540"/>
                  <a:pt x="930" y="539"/>
                  <a:pt x="922" y="543"/>
                </a:cubicBezTo>
                <a:cubicBezTo>
                  <a:pt x="926" y="543"/>
                  <a:pt x="930" y="542"/>
                  <a:pt x="934" y="542"/>
                </a:cubicBezTo>
                <a:cubicBezTo>
                  <a:pt x="933" y="542"/>
                  <a:pt x="933" y="541"/>
                  <a:pt x="935" y="540"/>
                </a:cubicBezTo>
                <a:cubicBezTo>
                  <a:pt x="937" y="541"/>
                  <a:pt x="948" y="539"/>
                  <a:pt x="949" y="538"/>
                </a:cubicBezTo>
                <a:cubicBezTo>
                  <a:pt x="944" y="538"/>
                  <a:pt x="940" y="538"/>
                  <a:pt x="940" y="536"/>
                </a:cubicBezTo>
                <a:cubicBezTo>
                  <a:pt x="952" y="533"/>
                  <a:pt x="961" y="536"/>
                  <a:pt x="975" y="532"/>
                </a:cubicBezTo>
                <a:cubicBezTo>
                  <a:pt x="976" y="532"/>
                  <a:pt x="972" y="534"/>
                  <a:pt x="976" y="534"/>
                </a:cubicBezTo>
                <a:cubicBezTo>
                  <a:pt x="979" y="534"/>
                  <a:pt x="981" y="532"/>
                  <a:pt x="984" y="532"/>
                </a:cubicBezTo>
                <a:cubicBezTo>
                  <a:pt x="986" y="534"/>
                  <a:pt x="992" y="533"/>
                  <a:pt x="998" y="533"/>
                </a:cubicBezTo>
                <a:cubicBezTo>
                  <a:pt x="998" y="534"/>
                  <a:pt x="998" y="534"/>
                  <a:pt x="997" y="535"/>
                </a:cubicBezTo>
                <a:cubicBezTo>
                  <a:pt x="825" y="636"/>
                  <a:pt x="825" y="636"/>
                  <a:pt x="825" y="636"/>
                </a:cubicBezTo>
                <a:cubicBezTo>
                  <a:pt x="817" y="636"/>
                  <a:pt x="799" y="637"/>
                  <a:pt x="788" y="638"/>
                </a:cubicBezTo>
                <a:cubicBezTo>
                  <a:pt x="784" y="638"/>
                  <a:pt x="780" y="638"/>
                  <a:pt x="774" y="639"/>
                </a:cubicBezTo>
                <a:cubicBezTo>
                  <a:pt x="773" y="639"/>
                  <a:pt x="773" y="638"/>
                  <a:pt x="774" y="637"/>
                </a:cubicBezTo>
                <a:cubicBezTo>
                  <a:pt x="791" y="632"/>
                  <a:pt x="811" y="622"/>
                  <a:pt x="814" y="618"/>
                </a:cubicBezTo>
                <a:cubicBezTo>
                  <a:pt x="819" y="617"/>
                  <a:pt x="824" y="615"/>
                  <a:pt x="829" y="614"/>
                </a:cubicBezTo>
                <a:cubicBezTo>
                  <a:pt x="827" y="615"/>
                  <a:pt x="819" y="618"/>
                  <a:pt x="824" y="617"/>
                </a:cubicBezTo>
                <a:cubicBezTo>
                  <a:pt x="839" y="608"/>
                  <a:pt x="857" y="602"/>
                  <a:pt x="875" y="596"/>
                </a:cubicBezTo>
                <a:cubicBezTo>
                  <a:pt x="864" y="594"/>
                  <a:pt x="843" y="597"/>
                  <a:pt x="828" y="599"/>
                </a:cubicBezTo>
                <a:cubicBezTo>
                  <a:pt x="814" y="606"/>
                  <a:pt x="800" y="613"/>
                  <a:pt x="786" y="616"/>
                </a:cubicBezTo>
                <a:cubicBezTo>
                  <a:pt x="787" y="616"/>
                  <a:pt x="787" y="616"/>
                  <a:pt x="785" y="617"/>
                </a:cubicBezTo>
                <a:cubicBezTo>
                  <a:pt x="780" y="618"/>
                  <a:pt x="775" y="620"/>
                  <a:pt x="770" y="620"/>
                </a:cubicBezTo>
                <a:cubicBezTo>
                  <a:pt x="770" y="620"/>
                  <a:pt x="774" y="618"/>
                  <a:pt x="770" y="618"/>
                </a:cubicBezTo>
                <a:cubicBezTo>
                  <a:pt x="755" y="620"/>
                  <a:pt x="748" y="622"/>
                  <a:pt x="733" y="623"/>
                </a:cubicBezTo>
                <a:close/>
                <a:moveTo>
                  <a:pt x="942" y="670"/>
                </a:moveTo>
                <a:cubicBezTo>
                  <a:pt x="930" y="677"/>
                  <a:pt x="939" y="677"/>
                  <a:pt x="925" y="684"/>
                </a:cubicBezTo>
                <a:cubicBezTo>
                  <a:pt x="921" y="684"/>
                  <a:pt x="917" y="686"/>
                  <a:pt x="913" y="686"/>
                </a:cubicBezTo>
                <a:cubicBezTo>
                  <a:pt x="911" y="685"/>
                  <a:pt x="915" y="681"/>
                  <a:pt x="917" y="679"/>
                </a:cubicBezTo>
                <a:cubicBezTo>
                  <a:pt x="932" y="675"/>
                  <a:pt x="939" y="669"/>
                  <a:pt x="941" y="665"/>
                </a:cubicBezTo>
                <a:cubicBezTo>
                  <a:pt x="948" y="663"/>
                  <a:pt x="954" y="663"/>
                  <a:pt x="961" y="660"/>
                </a:cubicBezTo>
                <a:cubicBezTo>
                  <a:pt x="960" y="660"/>
                  <a:pt x="960" y="659"/>
                  <a:pt x="962" y="659"/>
                </a:cubicBezTo>
                <a:cubicBezTo>
                  <a:pt x="949" y="658"/>
                  <a:pt x="927" y="670"/>
                  <a:pt x="909" y="669"/>
                </a:cubicBezTo>
                <a:cubicBezTo>
                  <a:pt x="905" y="670"/>
                  <a:pt x="900" y="673"/>
                  <a:pt x="896" y="673"/>
                </a:cubicBezTo>
                <a:cubicBezTo>
                  <a:pt x="893" y="673"/>
                  <a:pt x="899" y="670"/>
                  <a:pt x="896" y="670"/>
                </a:cubicBezTo>
                <a:cubicBezTo>
                  <a:pt x="886" y="673"/>
                  <a:pt x="871" y="678"/>
                  <a:pt x="865" y="683"/>
                </a:cubicBezTo>
                <a:cubicBezTo>
                  <a:pt x="854" y="685"/>
                  <a:pt x="843" y="690"/>
                  <a:pt x="832" y="692"/>
                </a:cubicBezTo>
                <a:cubicBezTo>
                  <a:pt x="833" y="693"/>
                  <a:pt x="829" y="697"/>
                  <a:pt x="823" y="698"/>
                </a:cubicBezTo>
                <a:cubicBezTo>
                  <a:pt x="824" y="692"/>
                  <a:pt x="829" y="685"/>
                  <a:pt x="811" y="684"/>
                </a:cubicBezTo>
                <a:cubicBezTo>
                  <a:pt x="797" y="688"/>
                  <a:pt x="783" y="691"/>
                  <a:pt x="769" y="693"/>
                </a:cubicBezTo>
                <a:cubicBezTo>
                  <a:pt x="769" y="692"/>
                  <a:pt x="772" y="690"/>
                  <a:pt x="770" y="689"/>
                </a:cubicBezTo>
                <a:cubicBezTo>
                  <a:pt x="768" y="691"/>
                  <a:pt x="766" y="691"/>
                  <a:pt x="763" y="692"/>
                </a:cubicBezTo>
                <a:cubicBezTo>
                  <a:pt x="770" y="684"/>
                  <a:pt x="762" y="681"/>
                  <a:pt x="773" y="673"/>
                </a:cubicBezTo>
                <a:cubicBezTo>
                  <a:pt x="777" y="671"/>
                  <a:pt x="777" y="671"/>
                  <a:pt x="777" y="671"/>
                </a:cubicBezTo>
                <a:cubicBezTo>
                  <a:pt x="785" y="668"/>
                  <a:pt x="787" y="665"/>
                  <a:pt x="795" y="661"/>
                </a:cubicBezTo>
                <a:cubicBezTo>
                  <a:pt x="797" y="661"/>
                  <a:pt x="799" y="660"/>
                  <a:pt x="801" y="660"/>
                </a:cubicBezTo>
                <a:cubicBezTo>
                  <a:pt x="804" y="655"/>
                  <a:pt x="820" y="651"/>
                  <a:pt x="827" y="647"/>
                </a:cubicBezTo>
                <a:cubicBezTo>
                  <a:pt x="831" y="644"/>
                  <a:pt x="827" y="644"/>
                  <a:pt x="834" y="642"/>
                </a:cubicBezTo>
                <a:cubicBezTo>
                  <a:pt x="831" y="642"/>
                  <a:pt x="830" y="641"/>
                  <a:pt x="829" y="640"/>
                </a:cubicBezTo>
                <a:cubicBezTo>
                  <a:pt x="1006" y="535"/>
                  <a:pt x="1006" y="535"/>
                  <a:pt x="1006" y="535"/>
                </a:cubicBezTo>
                <a:cubicBezTo>
                  <a:pt x="1007" y="535"/>
                  <a:pt x="1008" y="535"/>
                  <a:pt x="1010" y="534"/>
                </a:cubicBezTo>
                <a:cubicBezTo>
                  <a:pt x="1023" y="535"/>
                  <a:pt x="1013" y="545"/>
                  <a:pt x="998" y="552"/>
                </a:cubicBezTo>
                <a:cubicBezTo>
                  <a:pt x="997" y="553"/>
                  <a:pt x="999" y="554"/>
                  <a:pt x="1001" y="554"/>
                </a:cubicBezTo>
                <a:cubicBezTo>
                  <a:pt x="991" y="560"/>
                  <a:pt x="1000" y="561"/>
                  <a:pt x="993" y="566"/>
                </a:cubicBezTo>
                <a:cubicBezTo>
                  <a:pt x="995" y="566"/>
                  <a:pt x="997" y="566"/>
                  <a:pt x="999" y="566"/>
                </a:cubicBezTo>
                <a:cubicBezTo>
                  <a:pt x="1047" y="547"/>
                  <a:pt x="1020" y="530"/>
                  <a:pt x="1084" y="516"/>
                </a:cubicBezTo>
                <a:cubicBezTo>
                  <a:pt x="1084" y="516"/>
                  <a:pt x="1084" y="516"/>
                  <a:pt x="1085" y="515"/>
                </a:cubicBezTo>
                <a:cubicBezTo>
                  <a:pt x="1088" y="515"/>
                  <a:pt x="1090" y="514"/>
                  <a:pt x="1092" y="514"/>
                </a:cubicBezTo>
                <a:cubicBezTo>
                  <a:pt x="1098" y="511"/>
                  <a:pt x="1107" y="508"/>
                  <a:pt x="1117" y="508"/>
                </a:cubicBezTo>
                <a:cubicBezTo>
                  <a:pt x="1124" y="504"/>
                  <a:pt x="1132" y="502"/>
                  <a:pt x="1138" y="503"/>
                </a:cubicBezTo>
                <a:cubicBezTo>
                  <a:pt x="1139" y="501"/>
                  <a:pt x="1135" y="501"/>
                  <a:pt x="1143" y="500"/>
                </a:cubicBezTo>
                <a:cubicBezTo>
                  <a:pt x="1142" y="499"/>
                  <a:pt x="1137" y="499"/>
                  <a:pt x="1141" y="498"/>
                </a:cubicBezTo>
                <a:cubicBezTo>
                  <a:pt x="1148" y="497"/>
                  <a:pt x="1146" y="498"/>
                  <a:pt x="1150" y="498"/>
                </a:cubicBezTo>
                <a:cubicBezTo>
                  <a:pt x="1154" y="497"/>
                  <a:pt x="1147" y="498"/>
                  <a:pt x="1153" y="496"/>
                </a:cubicBezTo>
                <a:cubicBezTo>
                  <a:pt x="1151" y="495"/>
                  <a:pt x="1145" y="497"/>
                  <a:pt x="1147" y="495"/>
                </a:cubicBezTo>
                <a:cubicBezTo>
                  <a:pt x="1152" y="493"/>
                  <a:pt x="1161" y="492"/>
                  <a:pt x="1163" y="489"/>
                </a:cubicBezTo>
                <a:cubicBezTo>
                  <a:pt x="1160" y="489"/>
                  <a:pt x="1156" y="491"/>
                  <a:pt x="1156" y="490"/>
                </a:cubicBezTo>
                <a:cubicBezTo>
                  <a:pt x="1158" y="488"/>
                  <a:pt x="1160" y="488"/>
                  <a:pt x="1164" y="486"/>
                </a:cubicBezTo>
                <a:cubicBezTo>
                  <a:pt x="1161" y="484"/>
                  <a:pt x="1156" y="481"/>
                  <a:pt x="1171" y="478"/>
                </a:cubicBezTo>
                <a:cubicBezTo>
                  <a:pt x="1164" y="480"/>
                  <a:pt x="1168" y="481"/>
                  <a:pt x="1171" y="481"/>
                </a:cubicBezTo>
                <a:cubicBezTo>
                  <a:pt x="1169" y="476"/>
                  <a:pt x="1187" y="473"/>
                  <a:pt x="1198" y="471"/>
                </a:cubicBezTo>
                <a:cubicBezTo>
                  <a:pt x="1195" y="472"/>
                  <a:pt x="1192" y="473"/>
                  <a:pt x="1190" y="474"/>
                </a:cubicBezTo>
                <a:cubicBezTo>
                  <a:pt x="1192" y="474"/>
                  <a:pt x="1191" y="475"/>
                  <a:pt x="1195" y="475"/>
                </a:cubicBezTo>
                <a:cubicBezTo>
                  <a:pt x="1211" y="472"/>
                  <a:pt x="1209" y="466"/>
                  <a:pt x="1219" y="463"/>
                </a:cubicBezTo>
                <a:cubicBezTo>
                  <a:pt x="1222" y="463"/>
                  <a:pt x="1217" y="465"/>
                  <a:pt x="1220" y="465"/>
                </a:cubicBezTo>
                <a:cubicBezTo>
                  <a:pt x="1226" y="462"/>
                  <a:pt x="1234" y="462"/>
                  <a:pt x="1241" y="462"/>
                </a:cubicBezTo>
                <a:cubicBezTo>
                  <a:pt x="1244" y="461"/>
                  <a:pt x="1242" y="460"/>
                  <a:pt x="1246" y="459"/>
                </a:cubicBezTo>
                <a:cubicBezTo>
                  <a:pt x="1251" y="459"/>
                  <a:pt x="1248" y="461"/>
                  <a:pt x="1256" y="459"/>
                </a:cubicBezTo>
                <a:cubicBezTo>
                  <a:pt x="1249" y="457"/>
                  <a:pt x="1272" y="445"/>
                  <a:pt x="1283" y="446"/>
                </a:cubicBezTo>
                <a:cubicBezTo>
                  <a:pt x="1285" y="445"/>
                  <a:pt x="1286" y="443"/>
                  <a:pt x="1288" y="443"/>
                </a:cubicBezTo>
                <a:cubicBezTo>
                  <a:pt x="1289" y="445"/>
                  <a:pt x="1298" y="442"/>
                  <a:pt x="1303" y="442"/>
                </a:cubicBezTo>
                <a:cubicBezTo>
                  <a:pt x="1307" y="441"/>
                  <a:pt x="1304" y="440"/>
                  <a:pt x="1308" y="439"/>
                </a:cubicBezTo>
                <a:cubicBezTo>
                  <a:pt x="1311" y="439"/>
                  <a:pt x="1315" y="439"/>
                  <a:pt x="1320" y="438"/>
                </a:cubicBezTo>
                <a:cubicBezTo>
                  <a:pt x="1067" y="606"/>
                  <a:pt x="1067" y="606"/>
                  <a:pt x="1067" y="606"/>
                </a:cubicBezTo>
                <a:cubicBezTo>
                  <a:pt x="1064" y="605"/>
                  <a:pt x="1062" y="604"/>
                  <a:pt x="1066" y="602"/>
                </a:cubicBezTo>
                <a:cubicBezTo>
                  <a:pt x="1057" y="602"/>
                  <a:pt x="1061" y="599"/>
                  <a:pt x="1049" y="600"/>
                </a:cubicBezTo>
                <a:cubicBezTo>
                  <a:pt x="1046" y="601"/>
                  <a:pt x="1044" y="603"/>
                  <a:pt x="1042" y="602"/>
                </a:cubicBezTo>
                <a:cubicBezTo>
                  <a:pt x="1032" y="604"/>
                  <a:pt x="1037" y="599"/>
                  <a:pt x="1025" y="602"/>
                </a:cubicBezTo>
                <a:cubicBezTo>
                  <a:pt x="1033" y="603"/>
                  <a:pt x="1027" y="608"/>
                  <a:pt x="1024" y="611"/>
                </a:cubicBezTo>
                <a:cubicBezTo>
                  <a:pt x="1010" y="614"/>
                  <a:pt x="1008" y="609"/>
                  <a:pt x="998" y="612"/>
                </a:cubicBezTo>
                <a:cubicBezTo>
                  <a:pt x="1000" y="615"/>
                  <a:pt x="1035" y="609"/>
                  <a:pt x="1027" y="616"/>
                </a:cubicBezTo>
                <a:cubicBezTo>
                  <a:pt x="1033" y="615"/>
                  <a:pt x="1035" y="612"/>
                  <a:pt x="1039" y="611"/>
                </a:cubicBezTo>
                <a:cubicBezTo>
                  <a:pt x="1046" y="610"/>
                  <a:pt x="1046" y="611"/>
                  <a:pt x="1049" y="612"/>
                </a:cubicBezTo>
                <a:cubicBezTo>
                  <a:pt x="1054" y="610"/>
                  <a:pt x="1058" y="609"/>
                  <a:pt x="1062" y="609"/>
                </a:cubicBezTo>
                <a:cubicBezTo>
                  <a:pt x="978" y="665"/>
                  <a:pt x="978" y="665"/>
                  <a:pt x="978" y="665"/>
                </a:cubicBezTo>
                <a:cubicBezTo>
                  <a:pt x="968" y="665"/>
                  <a:pt x="950" y="668"/>
                  <a:pt x="942" y="670"/>
                </a:cubicBezTo>
                <a:close/>
                <a:moveTo>
                  <a:pt x="1038" y="774"/>
                </a:moveTo>
                <a:cubicBezTo>
                  <a:pt x="1038" y="774"/>
                  <a:pt x="1038" y="774"/>
                  <a:pt x="1038" y="774"/>
                </a:cubicBezTo>
                <a:cubicBezTo>
                  <a:pt x="1038" y="774"/>
                  <a:pt x="1038" y="773"/>
                  <a:pt x="1038" y="773"/>
                </a:cubicBezTo>
                <a:lnTo>
                  <a:pt x="1038" y="774"/>
                </a:lnTo>
                <a:close/>
                <a:moveTo>
                  <a:pt x="3305" y="0"/>
                </a:moveTo>
                <a:cubicBezTo>
                  <a:pt x="3906" y="304"/>
                  <a:pt x="3906" y="304"/>
                  <a:pt x="3906" y="304"/>
                </a:cubicBezTo>
                <a:cubicBezTo>
                  <a:pt x="3900" y="303"/>
                  <a:pt x="3893" y="302"/>
                  <a:pt x="3888" y="301"/>
                </a:cubicBezTo>
                <a:cubicBezTo>
                  <a:pt x="3890" y="300"/>
                  <a:pt x="3892" y="301"/>
                  <a:pt x="3894" y="300"/>
                </a:cubicBezTo>
                <a:cubicBezTo>
                  <a:pt x="3889" y="297"/>
                  <a:pt x="3873" y="298"/>
                  <a:pt x="3872" y="293"/>
                </a:cubicBezTo>
                <a:cubicBezTo>
                  <a:pt x="3874" y="293"/>
                  <a:pt x="3879" y="293"/>
                  <a:pt x="3878" y="292"/>
                </a:cubicBezTo>
                <a:cubicBezTo>
                  <a:pt x="3862" y="291"/>
                  <a:pt x="3848" y="289"/>
                  <a:pt x="3837" y="286"/>
                </a:cubicBezTo>
                <a:cubicBezTo>
                  <a:pt x="3838" y="286"/>
                  <a:pt x="3839" y="285"/>
                  <a:pt x="3839" y="285"/>
                </a:cubicBezTo>
                <a:cubicBezTo>
                  <a:pt x="3826" y="285"/>
                  <a:pt x="3816" y="282"/>
                  <a:pt x="3806" y="281"/>
                </a:cubicBezTo>
                <a:cubicBezTo>
                  <a:pt x="3804" y="281"/>
                  <a:pt x="3804" y="282"/>
                  <a:pt x="3802" y="282"/>
                </a:cubicBezTo>
                <a:cubicBezTo>
                  <a:pt x="3790" y="281"/>
                  <a:pt x="3779" y="277"/>
                  <a:pt x="3767" y="275"/>
                </a:cubicBezTo>
                <a:cubicBezTo>
                  <a:pt x="3761" y="274"/>
                  <a:pt x="3754" y="275"/>
                  <a:pt x="3753" y="272"/>
                </a:cubicBezTo>
                <a:cubicBezTo>
                  <a:pt x="3757" y="271"/>
                  <a:pt x="3756" y="271"/>
                  <a:pt x="3759" y="270"/>
                </a:cubicBezTo>
                <a:cubicBezTo>
                  <a:pt x="3762" y="270"/>
                  <a:pt x="3763" y="270"/>
                  <a:pt x="3766" y="270"/>
                </a:cubicBezTo>
                <a:cubicBezTo>
                  <a:pt x="3769" y="266"/>
                  <a:pt x="3787" y="270"/>
                  <a:pt x="3793" y="269"/>
                </a:cubicBezTo>
                <a:cubicBezTo>
                  <a:pt x="3788" y="269"/>
                  <a:pt x="3793" y="268"/>
                  <a:pt x="3791" y="267"/>
                </a:cubicBezTo>
                <a:cubicBezTo>
                  <a:pt x="3780" y="266"/>
                  <a:pt x="3777" y="264"/>
                  <a:pt x="3774" y="259"/>
                </a:cubicBezTo>
                <a:cubicBezTo>
                  <a:pt x="3770" y="260"/>
                  <a:pt x="3766" y="260"/>
                  <a:pt x="3766" y="259"/>
                </a:cubicBezTo>
                <a:cubicBezTo>
                  <a:pt x="3773" y="258"/>
                  <a:pt x="3781" y="260"/>
                  <a:pt x="3786" y="259"/>
                </a:cubicBezTo>
                <a:cubicBezTo>
                  <a:pt x="3755" y="257"/>
                  <a:pt x="3732" y="253"/>
                  <a:pt x="3694" y="254"/>
                </a:cubicBezTo>
                <a:cubicBezTo>
                  <a:pt x="3695" y="254"/>
                  <a:pt x="3695" y="253"/>
                  <a:pt x="3697" y="252"/>
                </a:cubicBezTo>
                <a:cubicBezTo>
                  <a:pt x="3704" y="252"/>
                  <a:pt x="3715" y="253"/>
                  <a:pt x="3721" y="252"/>
                </a:cubicBezTo>
                <a:cubicBezTo>
                  <a:pt x="3711" y="249"/>
                  <a:pt x="3690" y="250"/>
                  <a:pt x="3680" y="247"/>
                </a:cubicBezTo>
                <a:cubicBezTo>
                  <a:pt x="3708" y="248"/>
                  <a:pt x="3738" y="250"/>
                  <a:pt x="3771" y="251"/>
                </a:cubicBezTo>
                <a:cubicBezTo>
                  <a:pt x="3766" y="248"/>
                  <a:pt x="3751" y="249"/>
                  <a:pt x="3743" y="247"/>
                </a:cubicBezTo>
                <a:cubicBezTo>
                  <a:pt x="3744" y="246"/>
                  <a:pt x="3750" y="247"/>
                  <a:pt x="3752" y="246"/>
                </a:cubicBezTo>
                <a:cubicBezTo>
                  <a:pt x="3735" y="246"/>
                  <a:pt x="3719" y="243"/>
                  <a:pt x="3703" y="245"/>
                </a:cubicBezTo>
                <a:cubicBezTo>
                  <a:pt x="3710" y="245"/>
                  <a:pt x="3717" y="245"/>
                  <a:pt x="3721" y="246"/>
                </a:cubicBezTo>
                <a:cubicBezTo>
                  <a:pt x="3711" y="247"/>
                  <a:pt x="3708" y="245"/>
                  <a:pt x="3698" y="246"/>
                </a:cubicBezTo>
                <a:cubicBezTo>
                  <a:pt x="3690" y="245"/>
                  <a:pt x="3681" y="244"/>
                  <a:pt x="3672" y="244"/>
                </a:cubicBezTo>
                <a:cubicBezTo>
                  <a:pt x="3235" y="0"/>
                  <a:pt x="3235" y="0"/>
                  <a:pt x="3235" y="0"/>
                </a:cubicBezTo>
                <a:cubicBezTo>
                  <a:pt x="3231" y="0"/>
                  <a:pt x="3231" y="0"/>
                  <a:pt x="3231" y="0"/>
                </a:cubicBezTo>
                <a:cubicBezTo>
                  <a:pt x="3665" y="243"/>
                  <a:pt x="3665" y="243"/>
                  <a:pt x="3665" y="243"/>
                </a:cubicBezTo>
                <a:cubicBezTo>
                  <a:pt x="3652" y="243"/>
                  <a:pt x="3639" y="243"/>
                  <a:pt x="3626" y="242"/>
                </a:cubicBezTo>
                <a:cubicBezTo>
                  <a:pt x="3600" y="241"/>
                  <a:pt x="3572" y="239"/>
                  <a:pt x="3544" y="239"/>
                </a:cubicBezTo>
                <a:cubicBezTo>
                  <a:pt x="3161" y="0"/>
                  <a:pt x="3161" y="0"/>
                  <a:pt x="3161" y="0"/>
                </a:cubicBezTo>
                <a:cubicBezTo>
                  <a:pt x="3157" y="0"/>
                  <a:pt x="3157" y="0"/>
                  <a:pt x="3157" y="0"/>
                </a:cubicBezTo>
                <a:cubicBezTo>
                  <a:pt x="3538" y="239"/>
                  <a:pt x="3538" y="239"/>
                  <a:pt x="3538" y="239"/>
                </a:cubicBezTo>
                <a:cubicBezTo>
                  <a:pt x="3532" y="239"/>
                  <a:pt x="3526" y="239"/>
                  <a:pt x="3520" y="240"/>
                </a:cubicBezTo>
                <a:cubicBezTo>
                  <a:pt x="3520" y="239"/>
                  <a:pt x="3517" y="240"/>
                  <a:pt x="3519" y="240"/>
                </a:cubicBezTo>
                <a:cubicBezTo>
                  <a:pt x="3526" y="241"/>
                  <a:pt x="3535" y="241"/>
                  <a:pt x="3541" y="242"/>
                </a:cubicBezTo>
                <a:cubicBezTo>
                  <a:pt x="3544" y="243"/>
                  <a:pt x="3544" y="243"/>
                  <a:pt x="3544" y="243"/>
                </a:cubicBezTo>
                <a:cubicBezTo>
                  <a:pt x="3522" y="243"/>
                  <a:pt x="3502" y="241"/>
                  <a:pt x="3480" y="242"/>
                </a:cubicBezTo>
                <a:cubicBezTo>
                  <a:pt x="3483" y="244"/>
                  <a:pt x="3492" y="243"/>
                  <a:pt x="3495" y="245"/>
                </a:cubicBezTo>
                <a:cubicBezTo>
                  <a:pt x="3486" y="245"/>
                  <a:pt x="3479" y="244"/>
                  <a:pt x="3473" y="243"/>
                </a:cubicBezTo>
                <a:cubicBezTo>
                  <a:pt x="3454" y="243"/>
                  <a:pt x="3442" y="241"/>
                  <a:pt x="3425" y="240"/>
                </a:cubicBezTo>
                <a:cubicBezTo>
                  <a:pt x="3088" y="0"/>
                  <a:pt x="3088" y="0"/>
                  <a:pt x="3088" y="0"/>
                </a:cubicBezTo>
                <a:cubicBezTo>
                  <a:pt x="3084" y="0"/>
                  <a:pt x="3084" y="0"/>
                  <a:pt x="3084" y="0"/>
                </a:cubicBezTo>
                <a:cubicBezTo>
                  <a:pt x="3418" y="240"/>
                  <a:pt x="3418" y="240"/>
                  <a:pt x="3418" y="240"/>
                </a:cubicBezTo>
                <a:cubicBezTo>
                  <a:pt x="3415" y="240"/>
                  <a:pt x="3411" y="240"/>
                  <a:pt x="3407" y="240"/>
                </a:cubicBezTo>
                <a:cubicBezTo>
                  <a:pt x="3397" y="244"/>
                  <a:pt x="3384" y="240"/>
                  <a:pt x="3371" y="241"/>
                </a:cubicBezTo>
                <a:cubicBezTo>
                  <a:pt x="3368" y="240"/>
                  <a:pt x="3361" y="240"/>
                  <a:pt x="3353" y="240"/>
                </a:cubicBezTo>
                <a:cubicBezTo>
                  <a:pt x="3352" y="238"/>
                  <a:pt x="3341" y="238"/>
                  <a:pt x="3335" y="239"/>
                </a:cubicBezTo>
                <a:cubicBezTo>
                  <a:pt x="3337" y="239"/>
                  <a:pt x="3340" y="239"/>
                  <a:pt x="3340" y="240"/>
                </a:cubicBezTo>
                <a:cubicBezTo>
                  <a:pt x="3327" y="241"/>
                  <a:pt x="3316" y="238"/>
                  <a:pt x="3303" y="238"/>
                </a:cubicBezTo>
                <a:cubicBezTo>
                  <a:pt x="3014" y="0"/>
                  <a:pt x="3014" y="0"/>
                  <a:pt x="3014" y="0"/>
                </a:cubicBezTo>
                <a:cubicBezTo>
                  <a:pt x="3010" y="0"/>
                  <a:pt x="3010" y="0"/>
                  <a:pt x="3010" y="0"/>
                </a:cubicBezTo>
                <a:cubicBezTo>
                  <a:pt x="3297" y="239"/>
                  <a:pt x="3297" y="239"/>
                  <a:pt x="3297" y="239"/>
                </a:cubicBezTo>
                <a:cubicBezTo>
                  <a:pt x="3297" y="239"/>
                  <a:pt x="3297" y="239"/>
                  <a:pt x="3297" y="239"/>
                </a:cubicBezTo>
                <a:cubicBezTo>
                  <a:pt x="3297" y="239"/>
                  <a:pt x="3297" y="239"/>
                  <a:pt x="3297" y="239"/>
                </a:cubicBezTo>
                <a:cubicBezTo>
                  <a:pt x="3297" y="239"/>
                  <a:pt x="3297" y="239"/>
                  <a:pt x="3297" y="239"/>
                </a:cubicBezTo>
                <a:cubicBezTo>
                  <a:pt x="3296" y="239"/>
                  <a:pt x="3293" y="239"/>
                  <a:pt x="3294" y="240"/>
                </a:cubicBezTo>
                <a:cubicBezTo>
                  <a:pt x="3296" y="240"/>
                  <a:pt x="3297" y="240"/>
                  <a:pt x="3299" y="240"/>
                </a:cubicBezTo>
                <a:cubicBezTo>
                  <a:pt x="3302" y="243"/>
                  <a:pt x="3302" y="243"/>
                  <a:pt x="3302" y="243"/>
                </a:cubicBezTo>
                <a:cubicBezTo>
                  <a:pt x="3299" y="243"/>
                  <a:pt x="3296" y="243"/>
                  <a:pt x="3296" y="244"/>
                </a:cubicBezTo>
                <a:cubicBezTo>
                  <a:pt x="3292" y="244"/>
                  <a:pt x="3285" y="243"/>
                  <a:pt x="3282" y="244"/>
                </a:cubicBezTo>
                <a:cubicBezTo>
                  <a:pt x="3286" y="244"/>
                  <a:pt x="3291" y="246"/>
                  <a:pt x="3289" y="246"/>
                </a:cubicBezTo>
                <a:cubicBezTo>
                  <a:pt x="3272" y="246"/>
                  <a:pt x="3260" y="244"/>
                  <a:pt x="3247" y="243"/>
                </a:cubicBezTo>
                <a:cubicBezTo>
                  <a:pt x="3244" y="242"/>
                  <a:pt x="3246" y="244"/>
                  <a:pt x="3242" y="244"/>
                </a:cubicBezTo>
                <a:cubicBezTo>
                  <a:pt x="3227" y="242"/>
                  <a:pt x="3207" y="242"/>
                  <a:pt x="3187" y="242"/>
                </a:cubicBezTo>
                <a:cubicBezTo>
                  <a:pt x="2940" y="0"/>
                  <a:pt x="2940" y="0"/>
                  <a:pt x="2940" y="0"/>
                </a:cubicBezTo>
                <a:cubicBezTo>
                  <a:pt x="2936" y="0"/>
                  <a:pt x="2936" y="0"/>
                  <a:pt x="2936" y="0"/>
                </a:cubicBezTo>
                <a:cubicBezTo>
                  <a:pt x="3180" y="242"/>
                  <a:pt x="3180" y="242"/>
                  <a:pt x="3180" y="242"/>
                </a:cubicBezTo>
                <a:cubicBezTo>
                  <a:pt x="3180" y="242"/>
                  <a:pt x="3180" y="242"/>
                  <a:pt x="3180" y="242"/>
                </a:cubicBezTo>
                <a:cubicBezTo>
                  <a:pt x="3180" y="241"/>
                  <a:pt x="3177" y="241"/>
                  <a:pt x="3177" y="240"/>
                </a:cubicBezTo>
                <a:cubicBezTo>
                  <a:pt x="3172" y="241"/>
                  <a:pt x="3164" y="240"/>
                  <a:pt x="3159" y="241"/>
                </a:cubicBezTo>
                <a:cubicBezTo>
                  <a:pt x="3164" y="242"/>
                  <a:pt x="3168" y="243"/>
                  <a:pt x="3174" y="244"/>
                </a:cubicBezTo>
                <a:cubicBezTo>
                  <a:pt x="3161" y="245"/>
                  <a:pt x="3154" y="239"/>
                  <a:pt x="3140" y="241"/>
                </a:cubicBezTo>
                <a:cubicBezTo>
                  <a:pt x="3142" y="243"/>
                  <a:pt x="3132" y="244"/>
                  <a:pt x="3129" y="245"/>
                </a:cubicBezTo>
                <a:cubicBezTo>
                  <a:pt x="3127" y="244"/>
                  <a:pt x="3123" y="243"/>
                  <a:pt x="3128" y="241"/>
                </a:cubicBezTo>
                <a:cubicBezTo>
                  <a:pt x="3127" y="240"/>
                  <a:pt x="3126" y="240"/>
                  <a:pt x="3125" y="240"/>
                </a:cubicBezTo>
                <a:cubicBezTo>
                  <a:pt x="3133" y="235"/>
                  <a:pt x="3109" y="237"/>
                  <a:pt x="3111" y="234"/>
                </a:cubicBezTo>
                <a:cubicBezTo>
                  <a:pt x="3100" y="235"/>
                  <a:pt x="3093" y="231"/>
                  <a:pt x="3078" y="234"/>
                </a:cubicBezTo>
                <a:cubicBezTo>
                  <a:pt x="3075" y="234"/>
                  <a:pt x="3075" y="233"/>
                  <a:pt x="3073" y="232"/>
                </a:cubicBezTo>
                <a:cubicBezTo>
                  <a:pt x="3064" y="232"/>
                  <a:pt x="3056" y="234"/>
                  <a:pt x="3062" y="231"/>
                </a:cubicBezTo>
                <a:cubicBezTo>
                  <a:pt x="3060" y="231"/>
                  <a:pt x="3059" y="231"/>
                  <a:pt x="3057" y="231"/>
                </a:cubicBezTo>
                <a:cubicBezTo>
                  <a:pt x="2867" y="0"/>
                  <a:pt x="2867" y="0"/>
                  <a:pt x="2867" y="0"/>
                </a:cubicBezTo>
                <a:cubicBezTo>
                  <a:pt x="2863" y="0"/>
                  <a:pt x="2863" y="0"/>
                  <a:pt x="2863" y="0"/>
                </a:cubicBezTo>
                <a:cubicBezTo>
                  <a:pt x="3051" y="231"/>
                  <a:pt x="3051" y="231"/>
                  <a:pt x="3051" y="231"/>
                </a:cubicBezTo>
                <a:cubicBezTo>
                  <a:pt x="3051" y="231"/>
                  <a:pt x="3050" y="231"/>
                  <a:pt x="3050" y="231"/>
                </a:cubicBezTo>
                <a:cubicBezTo>
                  <a:pt x="3050" y="232"/>
                  <a:pt x="3051" y="233"/>
                  <a:pt x="3053" y="233"/>
                </a:cubicBezTo>
                <a:cubicBezTo>
                  <a:pt x="3056" y="236"/>
                  <a:pt x="3056" y="236"/>
                  <a:pt x="3056" y="236"/>
                </a:cubicBezTo>
                <a:cubicBezTo>
                  <a:pt x="3051" y="237"/>
                  <a:pt x="3047" y="238"/>
                  <a:pt x="3044" y="237"/>
                </a:cubicBezTo>
                <a:cubicBezTo>
                  <a:pt x="3040" y="238"/>
                  <a:pt x="3032" y="239"/>
                  <a:pt x="3029" y="241"/>
                </a:cubicBezTo>
                <a:cubicBezTo>
                  <a:pt x="3030" y="243"/>
                  <a:pt x="3040" y="243"/>
                  <a:pt x="3042" y="246"/>
                </a:cubicBezTo>
                <a:cubicBezTo>
                  <a:pt x="3040" y="246"/>
                  <a:pt x="3039" y="246"/>
                  <a:pt x="3037" y="246"/>
                </a:cubicBezTo>
                <a:cubicBezTo>
                  <a:pt x="3037" y="245"/>
                  <a:pt x="3020" y="247"/>
                  <a:pt x="3015" y="248"/>
                </a:cubicBezTo>
                <a:cubicBezTo>
                  <a:pt x="3028" y="251"/>
                  <a:pt x="3049" y="252"/>
                  <a:pt x="3058" y="257"/>
                </a:cubicBezTo>
                <a:cubicBezTo>
                  <a:pt x="3056" y="257"/>
                  <a:pt x="3056" y="258"/>
                  <a:pt x="3053" y="258"/>
                </a:cubicBezTo>
                <a:cubicBezTo>
                  <a:pt x="3052" y="256"/>
                  <a:pt x="3049" y="256"/>
                  <a:pt x="3047" y="257"/>
                </a:cubicBezTo>
                <a:cubicBezTo>
                  <a:pt x="3045" y="256"/>
                  <a:pt x="3040" y="255"/>
                  <a:pt x="3042" y="253"/>
                </a:cubicBezTo>
                <a:cubicBezTo>
                  <a:pt x="3032" y="254"/>
                  <a:pt x="3025" y="250"/>
                  <a:pt x="3014" y="252"/>
                </a:cubicBezTo>
                <a:cubicBezTo>
                  <a:pt x="3016" y="252"/>
                  <a:pt x="3018" y="253"/>
                  <a:pt x="3017" y="254"/>
                </a:cubicBezTo>
                <a:cubicBezTo>
                  <a:pt x="3014" y="254"/>
                  <a:pt x="3011" y="253"/>
                  <a:pt x="3010" y="254"/>
                </a:cubicBezTo>
                <a:cubicBezTo>
                  <a:pt x="3015" y="255"/>
                  <a:pt x="3028" y="254"/>
                  <a:pt x="3028" y="257"/>
                </a:cubicBezTo>
                <a:cubicBezTo>
                  <a:pt x="3018" y="256"/>
                  <a:pt x="3003" y="257"/>
                  <a:pt x="3001" y="253"/>
                </a:cubicBezTo>
                <a:cubicBezTo>
                  <a:pt x="3000" y="254"/>
                  <a:pt x="2999" y="254"/>
                  <a:pt x="2997" y="254"/>
                </a:cubicBezTo>
                <a:cubicBezTo>
                  <a:pt x="2997" y="257"/>
                  <a:pt x="3009" y="256"/>
                  <a:pt x="3011" y="259"/>
                </a:cubicBezTo>
                <a:cubicBezTo>
                  <a:pt x="3012" y="266"/>
                  <a:pt x="3048" y="260"/>
                  <a:pt x="3049" y="268"/>
                </a:cubicBezTo>
                <a:cubicBezTo>
                  <a:pt x="3054" y="268"/>
                  <a:pt x="3057" y="268"/>
                  <a:pt x="3059" y="268"/>
                </a:cubicBezTo>
                <a:cubicBezTo>
                  <a:pt x="3042" y="272"/>
                  <a:pt x="3043" y="263"/>
                  <a:pt x="3027" y="265"/>
                </a:cubicBezTo>
                <a:cubicBezTo>
                  <a:pt x="3032" y="268"/>
                  <a:pt x="3036" y="272"/>
                  <a:pt x="3028" y="275"/>
                </a:cubicBezTo>
                <a:cubicBezTo>
                  <a:pt x="3020" y="274"/>
                  <a:pt x="3007" y="276"/>
                  <a:pt x="3005" y="273"/>
                </a:cubicBezTo>
                <a:cubicBezTo>
                  <a:pt x="3011" y="272"/>
                  <a:pt x="3016" y="275"/>
                  <a:pt x="3020" y="273"/>
                </a:cubicBezTo>
                <a:cubicBezTo>
                  <a:pt x="3019" y="273"/>
                  <a:pt x="3018" y="273"/>
                  <a:pt x="3018" y="273"/>
                </a:cubicBezTo>
                <a:cubicBezTo>
                  <a:pt x="3026" y="270"/>
                  <a:pt x="3020" y="269"/>
                  <a:pt x="3020" y="266"/>
                </a:cubicBezTo>
                <a:cubicBezTo>
                  <a:pt x="3003" y="265"/>
                  <a:pt x="3004" y="258"/>
                  <a:pt x="2989" y="256"/>
                </a:cubicBezTo>
                <a:cubicBezTo>
                  <a:pt x="2990" y="254"/>
                  <a:pt x="2988" y="253"/>
                  <a:pt x="2988" y="252"/>
                </a:cubicBezTo>
                <a:cubicBezTo>
                  <a:pt x="2985" y="251"/>
                  <a:pt x="2976" y="251"/>
                  <a:pt x="2970" y="252"/>
                </a:cubicBezTo>
                <a:cubicBezTo>
                  <a:pt x="2973" y="254"/>
                  <a:pt x="2976" y="256"/>
                  <a:pt x="2969" y="258"/>
                </a:cubicBezTo>
                <a:cubicBezTo>
                  <a:pt x="2973" y="259"/>
                  <a:pt x="2980" y="260"/>
                  <a:pt x="2979" y="262"/>
                </a:cubicBezTo>
                <a:cubicBezTo>
                  <a:pt x="2987" y="263"/>
                  <a:pt x="3001" y="265"/>
                  <a:pt x="2993" y="269"/>
                </a:cubicBezTo>
                <a:cubicBezTo>
                  <a:pt x="2985" y="267"/>
                  <a:pt x="2973" y="265"/>
                  <a:pt x="2960" y="265"/>
                </a:cubicBezTo>
                <a:cubicBezTo>
                  <a:pt x="2793" y="0"/>
                  <a:pt x="2793" y="0"/>
                  <a:pt x="2793" y="0"/>
                </a:cubicBezTo>
                <a:cubicBezTo>
                  <a:pt x="2789" y="0"/>
                  <a:pt x="2789" y="0"/>
                  <a:pt x="2789" y="0"/>
                </a:cubicBezTo>
                <a:cubicBezTo>
                  <a:pt x="2954" y="264"/>
                  <a:pt x="2954" y="264"/>
                  <a:pt x="2954" y="264"/>
                </a:cubicBezTo>
                <a:cubicBezTo>
                  <a:pt x="2951" y="264"/>
                  <a:pt x="2949" y="264"/>
                  <a:pt x="2946" y="265"/>
                </a:cubicBezTo>
                <a:cubicBezTo>
                  <a:pt x="2946" y="266"/>
                  <a:pt x="2952" y="266"/>
                  <a:pt x="2951" y="268"/>
                </a:cubicBezTo>
                <a:cubicBezTo>
                  <a:pt x="2947" y="268"/>
                  <a:pt x="2949" y="271"/>
                  <a:pt x="2943" y="270"/>
                </a:cubicBezTo>
                <a:cubicBezTo>
                  <a:pt x="2940" y="270"/>
                  <a:pt x="2942" y="269"/>
                  <a:pt x="2941" y="268"/>
                </a:cubicBezTo>
                <a:cubicBezTo>
                  <a:pt x="2934" y="270"/>
                  <a:pt x="2929" y="270"/>
                  <a:pt x="2922" y="270"/>
                </a:cubicBezTo>
                <a:cubicBezTo>
                  <a:pt x="2922" y="271"/>
                  <a:pt x="2922" y="272"/>
                  <a:pt x="2920" y="272"/>
                </a:cubicBezTo>
                <a:cubicBezTo>
                  <a:pt x="2918" y="272"/>
                  <a:pt x="2916" y="272"/>
                  <a:pt x="2910" y="272"/>
                </a:cubicBezTo>
                <a:cubicBezTo>
                  <a:pt x="2911" y="270"/>
                  <a:pt x="2912" y="271"/>
                  <a:pt x="2912" y="270"/>
                </a:cubicBezTo>
                <a:cubicBezTo>
                  <a:pt x="2906" y="270"/>
                  <a:pt x="2911" y="271"/>
                  <a:pt x="2906" y="272"/>
                </a:cubicBezTo>
                <a:cubicBezTo>
                  <a:pt x="2899" y="270"/>
                  <a:pt x="2891" y="276"/>
                  <a:pt x="2885" y="276"/>
                </a:cubicBezTo>
                <a:cubicBezTo>
                  <a:pt x="2885" y="277"/>
                  <a:pt x="2884" y="278"/>
                  <a:pt x="2883" y="279"/>
                </a:cubicBezTo>
                <a:cubicBezTo>
                  <a:pt x="2873" y="280"/>
                  <a:pt x="2869" y="279"/>
                  <a:pt x="2866" y="277"/>
                </a:cubicBezTo>
                <a:cubicBezTo>
                  <a:pt x="2867" y="276"/>
                  <a:pt x="2868" y="276"/>
                  <a:pt x="2868" y="275"/>
                </a:cubicBezTo>
                <a:cubicBezTo>
                  <a:pt x="2871" y="275"/>
                  <a:pt x="2872" y="274"/>
                  <a:pt x="2873" y="275"/>
                </a:cubicBezTo>
                <a:cubicBezTo>
                  <a:pt x="2875" y="272"/>
                  <a:pt x="2865" y="272"/>
                  <a:pt x="2862" y="273"/>
                </a:cubicBezTo>
                <a:cubicBezTo>
                  <a:pt x="2867" y="274"/>
                  <a:pt x="2863" y="275"/>
                  <a:pt x="2862" y="278"/>
                </a:cubicBezTo>
                <a:cubicBezTo>
                  <a:pt x="2870" y="278"/>
                  <a:pt x="2864" y="282"/>
                  <a:pt x="2863" y="283"/>
                </a:cubicBezTo>
                <a:cubicBezTo>
                  <a:pt x="2859" y="283"/>
                  <a:pt x="2860" y="281"/>
                  <a:pt x="2852" y="281"/>
                </a:cubicBezTo>
                <a:cubicBezTo>
                  <a:pt x="2850" y="282"/>
                  <a:pt x="2847" y="283"/>
                  <a:pt x="2844" y="284"/>
                </a:cubicBezTo>
                <a:cubicBezTo>
                  <a:pt x="2843" y="281"/>
                  <a:pt x="2843" y="281"/>
                  <a:pt x="2843" y="281"/>
                </a:cubicBezTo>
                <a:cubicBezTo>
                  <a:pt x="2844" y="281"/>
                  <a:pt x="2845" y="280"/>
                  <a:pt x="2846" y="279"/>
                </a:cubicBezTo>
                <a:cubicBezTo>
                  <a:pt x="2847" y="278"/>
                  <a:pt x="2844" y="277"/>
                  <a:pt x="2841" y="276"/>
                </a:cubicBezTo>
                <a:cubicBezTo>
                  <a:pt x="2719" y="0"/>
                  <a:pt x="2719" y="0"/>
                  <a:pt x="2719" y="0"/>
                </a:cubicBezTo>
                <a:cubicBezTo>
                  <a:pt x="2715" y="0"/>
                  <a:pt x="2715" y="0"/>
                  <a:pt x="2715" y="0"/>
                </a:cubicBezTo>
                <a:cubicBezTo>
                  <a:pt x="2834" y="275"/>
                  <a:pt x="2834" y="275"/>
                  <a:pt x="2834" y="275"/>
                </a:cubicBezTo>
                <a:cubicBezTo>
                  <a:pt x="2832" y="275"/>
                  <a:pt x="2830" y="275"/>
                  <a:pt x="2829" y="275"/>
                </a:cubicBezTo>
                <a:cubicBezTo>
                  <a:pt x="2822" y="273"/>
                  <a:pt x="2820" y="271"/>
                  <a:pt x="2810" y="272"/>
                </a:cubicBezTo>
                <a:cubicBezTo>
                  <a:pt x="2807" y="272"/>
                  <a:pt x="2807" y="274"/>
                  <a:pt x="2803" y="274"/>
                </a:cubicBezTo>
                <a:cubicBezTo>
                  <a:pt x="2807" y="271"/>
                  <a:pt x="2794" y="270"/>
                  <a:pt x="2786" y="272"/>
                </a:cubicBezTo>
                <a:cubicBezTo>
                  <a:pt x="2789" y="270"/>
                  <a:pt x="2783" y="270"/>
                  <a:pt x="2784" y="269"/>
                </a:cubicBezTo>
                <a:cubicBezTo>
                  <a:pt x="2787" y="269"/>
                  <a:pt x="2794" y="269"/>
                  <a:pt x="2795" y="268"/>
                </a:cubicBezTo>
                <a:cubicBezTo>
                  <a:pt x="2790" y="268"/>
                  <a:pt x="2789" y="268"/>
                  <a:pt x="2787" y="267"/>
                </a:cubicBezTo>
                <a:cubicBezTo>
                  <a:pt x="2779" y="269"/>
                  <a:pt x="2775" y="268"/>
                  <a:pt x="2765" y="271"/>
                </a:cubicBezTo>
                <a:cubicBezTo>
                  <a:pt x="2765" y="270"/>
                  <a:pt x="2768" y="269"/>
                  <a:pt x="2764" y="269"/>
                </a:cubicBezTo>
                <a:cubicBezTo>
                  <a:pt x="2760" y="270"/>
                  <a:pt x="2760" y="272"/>
                  <a:pt x="2754" y="271"/>
                </a:cubicBezTo>
                <a:cubicBezTo>
                  <a:pt x="2752" y="271"/>
                  <a:pt x="2753" y="272"/>
                  <a:pt x="2751" y="273"/>
                </a:cubicBezTo>
                <a:cubicBezTo>
                  <a:pt x="2749" y="273"/>
                  <a:pt x="2750" y="272"/>
                  <a:pt x="2746" y="272"/>
                </a:cubicBezTo>
                <a:cubicBezTo>
                  <a:pt x="2744" y="274"/>
                  <a:pt x="2738" y="274"/>
                  <a:pt x="2735" y="273"/>
                </a:cubicBezTo>
                <a:cubicBezTo>
                  <a:pt x="2735" y="274"/>
                  <a:pt x="2736" y="275"/>
                  <a:pt x="2734" y="276"/>
                </a:cubicBezTo>
                <a:cubicBezTo>
                  <a:pt x="2732" y="275"/>
                  <a:pt x="2728" y="276"/>
                  <a:pt x="2725" y="276"/>
                </a:cubicBezTo>
                <a:cubicBezTo>
                  <a:pt x="2724" y="278"/>
                  <a:pt x="2722" y="278"/>
                  <a:pt x="2723" y="279"/>
                </a:cubicBezTo>
                <a:cubicBezTo>
                  <a:pt x="2720" y="280"/>
                  <a:pt x="2716" y="279"/>
                  <a:pt x="2715" y="280"/>
                </a:cubicBezTo>
                <a:cubicBezTo>
                  <a:pt x="2704" y="235"/>
                  <a:pt x="2704" y="235"/>
                  <a:pt x="2704" y="235"/>
                </a:cubicBezTo>
                <a:cubicBezTo>
                  <a:pt x="2709" y="234"/>
                  <a:pt x="2715" y="233"/>
                  <a:pt x="2720" y="232"/>
                </a:cubicBezTo>
                <a:cubicBezTo>
                  <a:pt x="2714" y="232"/>
                  <a:pt x="2708" y="233"/>
                  <a:pt x="2703" y="234"/>
                </a:cubicBezTo>
                <a:cubicBezTo>
                  <a:pt x="2702" y="231"/>
                  <a:pt x="2702" y="231"/>
                  <a:pt x="2702" y="231"/>
                </a:cubicBezTo>
                <a:cubicBezTo>
                  <a:pt x="2706" y="230"/>
                  <a:pt x="2710" y="230"/>
                  <a:pt x="2713" y="229"/>
                </a:cubicBezTo>
                <a:cubicBezTo>
                  <a:pt x="2708" y="229"/>
                  <a:pt x="2706" y="229"/>
                  <a:pt x="2710" y="228"/>
                </a:cubicBezTo>
                <a:cubicBezTo>
                  <a:pt x="2707" y="228"/>
                  <a:pt x="2704" y="228"/>
                  <a:pt x="2702" y="229"/>
                </a:cubicBezTo>
                <a:cubicBezTo>
                  <a:pt x="2646" y="0"/>
                  <a:pt x="2646" y="0"/>
                  <a:pt x="2646" y="0"/>
                </a:cubicBezTo>
                <a:cubicBezTo>
                  <a:pt x="2642" y="0"/>
                  <a:pt x="2642" y="0"/>
                  <a:pt x="2642" y="0"/>
                </a:cubicBezTo>
                <a:cubicBezTo>
                  <a:pt x="2696" y="229"/>
                  <a:pt x="2696" y="229"/>
                  <a:pt x="2696" y="229"/>
                </a:cubicBezTo>
                <a:cubicBezTo>
                  <a:pt x="2693" y="230"/>
                  <a:pt x="2690" y="230"/>
                  <a:pt x="2687" y="230"/>
                </a:cubicBezTo>
                <a:cubicBezTo>
                  <a:pt x="2681" y="231"/>
                  <a:pt x="2673" y="233"/>
                  <a:pt x="2669" y="231"/>
                </a:cubicBezTo>
                <a:cubicBezTo>
                  <a:pt x="2664" y="233"/>
                  <a:pt x="2658" y="233"/>
                  <a:pt x="2650" y="235"/>
                </a:cubicBezTo>
                <a:cubicBezTo>
                  <a:pt x="2649" y="234"/>
                  <a:pt x="2655" y="233"/>
                  <a:pt x="2653" y="232"/>
                </a:cubicBezTo>
                <a:cubicBezTo>
                  <a:pt x="2647" y="234"/>
                  <a:pt x="2641" y="234"/>
                  <a:pt x="2636" y="236"/>
                </a:cubicBezTo>
                <a:cubicBezTo>
                  <a:pt x="2633" y="236"/>
                  <a:pt x="2638" y="235"/>
                  <a:pt x="2636" y="235"/>
                </a:cubicBezTo>
                <a:cubicBezTo>
                  <a:pt x="2633" y="236"/>
                  <a:pt x="2627" y="237"/>
                  <a:pt x="2625" y="236"/>
                </a:cubicBezTo>
                <a:cubicBezTo>
                  <a:pt x="2628" y="235"/>
                  <a:pt x="2633" y="235"/>
                  <a:pt x="2635" y="234"/>
                </a:cubicBezTo>
                <a:cubicBezTo>
                  <a:pt x="2631" y="234"/>
                  <a:pt x="2629" y="235"/>
                  <a:pt x="2624" y="235"/>
                </a:cubicBezTo>
                <a:cubicBezTo>
                  <a:pt x="2622" y="236"/>
                  <a:pt x="2619" y="237"/>
                  <a:pt x="2616" y="238"/>
                </a:cubicBezTo>
                <a:cubicBezTo>
                  <a:pt x="2606" y="240"/>
                  <a:pt x="2595" y="242"/>
                  <a:pt x="2585" y="243"/>
                </a:cubicBezTo>
                <a:cubicBezTo>
                  <a:pt x="2572" y="0"/>
                  <a:pt x="2572" y="0"/>
                  <a:pt x="2572" y="0"/>
                </a:cubicBezTo>
                <a:cubicBezTo>
                  <a:pt x="2568" y="0"/>
                  <a:pt x="2568" y="0"/>
                  <a:pt x="2568" y="0"/>
                </a:cubicBezTo>
                <a:cubicBezTo>
                  <a:pt x="2579" y="244"/>
                  <a:pt x="2579" y="244"/>
                  <a:pt x="2579" y="244"/>
                </a:cubicBezTo>
                <a:cubicBezTo>
                  <a:pt x="2546" y="250"/>
                  <a:pt x="2513" y="256"/>
                  <a:pt x="2481" y="262"/>
                </a:cubicBezTo>
                <a:cubicBezTo>
                  <a:pt x="2482" y="263"/>
                  <a:pt x="2470" y="265"/>
                  <a:pt x="2461" y="267"/>
                </a:cubicBezTo>
                <a:cubicBezTo>
                  <a:pt x="2498" y="0"/>
                  <a:pt x="2498" y="0"/>
                  <a:pt x="2498" y="0"/>
                </a:cubicBezTo>
                <a:cubicBezTo>
                  <a:pt x="2495" y="0"/>
                  <a:pt x="2495" y="0"/>
                  <a:pt x="2495" y="0"/>
                </a:cubicBezTo>
                <a:cubicBezTo>
                  <a:pt x="2454" y="269"/>
                  <a:pt x="2454" y="269"/>
                  <a:pt x="2454" y="269"/>
                </a:cubicBezTo>
                <a:cubicBezTo>
                  <a:pt x="2453" y="269"/>
                  <a:pt x="2451" y="270"/>
                  <a:pt x="2450" y="270"/>
                </a:cubicBezTo>
                <a:cubicBezTo>
                  <a:pt x="2439" y="274"/>
                  <a:pt x="2427" y="276"/>
                  <a:pt x="2424" y="279"/>
                </a:cubicBezTo>
                <a:cubicBezTo>
                  <a:pt x="2424" y="279"/>
                  <a:pt x="2426" y="279"/>
                  <a:pt x="2425" y="279"/>
                </a:cubicBezTo>
                <a:cubicBezTo>
                  <a:pt x="2422" y="280"/>
                  <a:pt x="2416" y="281"/>
                  <a:pt x="2412" y="282"/>
                </a:cubicBezTo>
                <a:cubicBezTo>
                  <a:pt x="2415" y="282"/>
                  <a:pt x="2408" y="284"/>
                  <a:pt x="2402" y="285"/>
                </a:cubicBezTo>
                <a:cubicBezTo>
                  <a:pt x="2400" y="284"/>
                  <a:pt x="2399" y="283"/>
                  <a:pt x="2391" y="284"/>
                </a:cubicBezTo>
                <a:cubicBezTo>
                  <a:pt x="2388" y="286"/>
                  <a:pt x="2397" y="285"/>
                  <a:pt x="2399" y="286"/>
                </a:cubicBezTo>
                <a:cubicBezTo>
                  <a:pt x="2394" y="287"/>
                  <a:pt x="2390" y="288"/>
                  <a:pt x="2385" y="288"/>
                </a:cubicBezTo>
                <a:cubicBezTo>
                  <a:pt x="2380" y="292"/>
                  <a:pt x="2366" y="292"/>
                  <a:pt x="2356" y="295"/>
                </a:cubicBezTo>
                <a:cubicBezTo>
                  <a:pt x="2353" y="300"/>
                  <a:pt x="2340" y="296"/>
                  <a:pt x="2331" y="299"/>
                </a:cubicBezTo>
                <a:cubicBezTo>
                  <a:pt x="2338" y="299"/>
                  <a:pt x="2341" y="299"/>
                  <a:pt x="2342" y="300"/>
                </a:cubicBezTo>
                <a:cubicBezTo>
                  <a:pt x="2335" y="301"/>
                  <a:pt x="2332" y="299"/>
                  <a:pt x="2324" y="301"/>
                </a:cubicBezTo>
                <a:cubicBezTo>
                  <a:pt x="2326" y="301"/>
                  <a:pt x="2327" y="301"/>
                  <a:pt x="2326" y="302"/>
                </a:cubicBezTo>
                <a:cubicBezTo>
                  <a:pt x="2325" y="302"/>
                  <a:pt x="2324" y="302"/>
                  <a:pt x="2324" y="302"/>
                </a:cubicBezTo>
                <a:cubicBezTo>
                  <a:pt x="2425" y="0"/>
                  <a:pt x="2425" y="0"/>
                  <a:pt x="2425" y="0"/>
                </a:cubicBezTo>
                <a:cubicBezTo>
                  <a:pt x="2421" y="0"/>
                  <a:pt x="2421" y="0"/>
                  <a:pt x="2421" y="0"/>
                </a:cubicBezTo>
                <a:cubicBezTo>
                  <a:pt x="2317" y="303"/>
                  <a:pt x="2317" y="303"/>
                  <a:pt x="2317" y="303"/>
                </a:cubicBezTo>
                <a:cubicBezTo>
                  <a:pt x="2314" y="303"/>
                  <a:pt x="2312" y="304"/>
                  <a:pt x="2309" y="304"/>
                </a:cubicBezTo>
                <a:cubicBezTo>
                  <a:pt x="2307" y="305"/>
                  <a:pt x="2315" y="304"/>
                  <a:pt x="2313" y="305"/>
                </a:cubicBezTo>
                <a:cubicBezTo>
                  <a:pt x="2304" y="306"/>
                  <a:pt x="2297" y="308"/>
                  <a:pt x="2290" y="311"/>
                </a:cubicBezTo>
                <a:cubicBezTo>
                  <a:pt x="2293" y="312"/>
                  <a:pt x="2296" y="308"/>
                  <a:pt x="2302" y="309"/>
                </a:cubicBezTo>
                <a:cubicBezTo>
                  <a:pt x="2299" y="310"/>
                  <a:pt x="2295" y="313"/>
                  <a:pt x="2289" y="312"/>
                </a:cubicBezTo>
                <a:cubicBezTo>
                  <a:pt x="2286" y="316"/>
                  <a:pt x="2266" y="315"/>
                  <a:pt x="2269" y="318"/>
                </a:cubicBezTo>
                <a:cubicBezTo>
                  <a:pt x="2266" y="318"/>
                  <a:pt x="2265" y="318"/>
                  <a:pt x="2262" y="319"/>
                </a:cubicBezTo>
                <a:cubicBezTo>
                  <a:pt x="2260" y="320"/>
                  <a:pt x="2263" y="320"/>
                  <a:pt x="2261" y="321"/>
                </a:cubicBezTo>
                <a:cubicBezTo>
                  <a:pt x="2258" y="321"/>
                  <a:pt x="2253" y="322"/>
                  <a:pt x="2251" y="323"/>
                </a:cubicBezTo>
                <a:cubicBezTo>
                  <a:pt x="2252" y="323"/>
                  <a:pt x="2255" y="322"/>
                  <a:pt x="2254" y="323"/>
                </a:cubicBezTo>
                <a:cubicBezTo>
                  <a:pt x="2249" y="324"/>
                  <a:pt x="2246" y="327"/>
                  <a:pt x="2240" y="327"/>
                </a:cubicBezTo>
                <a:cubicBezTo>
                  <a:pt x="2244" y="327"/>
                  <a:pt x="2244" y="328"/>
                  <a:pt x="2243" y="329"/>
                </a:cubicBezTo>
                <a:cubicBezTo>
                  <a:pt x="2242" y="329"/>
                  <a:pt x="2241" y="329"/>
                  <a:pt x="2240" y="329"/>
                </a:cubicBezTo>
                <a:cubicBezTo>
                  <a:pt x="2247" y="329"/>
                  <a:pt x="2255" y="327"/>
                  <a:pt x="2259" y="327"/>
                </a:cubicBezTo>
                <a:cubicBezTo>
                  <a:pt x="2256" y="329"/>
                  <a:pt x="2249" y="331"/>
                  <a:pt x="2246" y="332"/>
                </a:cubicBezTo>
                <a:cubicBezTo>
                  <a:pt x="2251" y="330"/>
                  <a:pt x="2252" y="332"/>
                  <a:pt x="2255" y="332"/>
                </a:cubicBezTo>
                <a:cubicBezTo>
                  <a:pt x="2258" y="331"/>
                  <a:pt x="2252" y="332"/>
                  <a:pt x="2255" y="330"/>
                </a:cubicBezTo>
                <a:cubicBezTo>
                  <a:pt x="2265" y="330"/>
                  <a:pt x="2264" y="328"/>
                  <a:pt x="2271" y="328"/>
                </a:cubicBezTo>
                <a:cubicBezTo>
                  <a:pt x="2272" y="326"/>
                  <a:pt x="2286" y="326"/>
                  <a:pt x="2286" y="323"/>
                </a:cubicBezTo>
                <a:cubicBezTo>
                  <a:pt x="2290" y="323"/>
                  <a:pt x="2292" y="322"/>
                  <a:pt x="2296" y="321"/>
                </a:cubicBezTo>
                <a:cubicBezTo>
                  <a:pt x="2296" y="319"/>
                  <a:pt x="2305" y="318"/>
                  <a:pt x="2311" y="318"/>
                </a:cubicBezTo>
                <a:cubicBezTo>
                  <a:pt x="2272" y="432"/>
                  <a:pt x="2272" y="432"/>
                  <a:pt x="2272" y="432"/>
                </a:cubicBezTo>
                <a:cubicBezTo>
                  <a:pt x="2262" y="435"/>
                  <a:pt x="2248" y="437"/>
                  <a:pt x="2245" y="441"/>
                </a:cubicBezTo>
                <a:cubicBezTo>
                  <a:pt x="2247" y="440"/>
                  <a:pt x="2251" y="440"/>
                  <a:pt x="2250" y="441"/>
                </a:cubicBezTo>
                <a:cubicBezTo>
                  <a:pt x="2244" y="444"/>
                  <a:pt x="2237" y="446"/>
                  <a:pt x="2231" y="449"/>
                </a:cubicBezTo>
                <a:cubicBezTo>
                  <a:pt x="2237" y="450"/>
                  <a:pt x="2246" y="448"/>
                  <a:pt x="2254" y="447"/>
                </a:cubicBezTo>
                <a:cubicBezTo>
                  <a:pt x="2254" y="450"/>
                  <a:pt x="2247" y="453"/>
                  <a:pt x="2248" y="455"/>
                </a:cubicBezTo>
                <a:cubicBezTo>
                  <a:pt x="2253" y="455"/>
                  <a:pt x="2260" y="453"/>
                  <a:pt x="2265" y="451"/>
                </a:cubicBezTo>
                <a:cubicBezTo>
                  <a:pt x="2262" y="460"/>
                  <a:pt x="2262" y="460"/>
                  <a:pt x="2262" y="460"/>
                </a:cubicBezTo>
                <a:cubicBezTo>
                  <a:pt x="2258" y="461"/>
                  <a:pt x="2254" y="461"/>
                  <a:pt x="2246" y="462"/>
                </a:cubicBezTo>
                <a:cubicBezTo>
                  <a:pt x="2247" y="460"/>
                  <a:pt x="2244" y="459"/>
                  <a:pt x="2248" y="457"/>
                </a:cubicBezTo>
                <a:cubicBezTo>
                  <a:pt x="2231" y="460"/>
                  <a:pt x="2219" y="467"/>
                  <a:pt x="2202" y="471"/>
                </a:cubicBezTo>
                <a:cubicBezTo>
                  <a:pt x="2186" y="475"/>
                  <a:pt x="2172" y="476"/>
                  <a:pt x="2157" y="481"/>
                </a:cubicBezTo>
                <a:cubicBezTo>
                  <a:pt x="2146" y="485"/>
                  <a:pt x="2139" y="488"/>
                  <a:pt x="2127" y="492"/>
                </a:cubicBezTo>
                <a:cubicBezTo>
                  <a:pt x="2125" y="493"/>
                  <a:pt x="2124" y="494"/>
                  <a:pt x="2125" y="495"/>
                </a:cubicBezTo>
                <a:cubicBezTo>
                  <a:pt x="2112" y="499"/>
                  <a:pt x="2098" y="504"/>
                  <a:pt x="2083" y="507"/>
                </a:cubicBezTo>
                <a:cubicBezTo>
                  <a:pt x="2351" y="0"/>
                  <a:pt x="2351" y="0"/>
                  <a:pt x="2351" y="0"/>
                </a:cubicBezTo>
                <a:cubicBezTo>
                  <a:pt x="2347" y="0"/>
                  <a:pt x="2347" y="0"/>
                  <a:pt x="2347" y="0"/>
                </a:cubicBezTo>
                <a:cubicBezTo>
                  <a:pt x="2073" y="510"/>
                  <a:pt x="2073" y="510"/>
                  <a:pt x="2073" y="510"/>
                </a:cubicBezTo>
                <a:cubicBezTo>
                  <a:pt x="2065" y="511"/>
                  <a:pt x="2057" y="513"/>
                  <a:pt x="2048" y="513"/>
                </a:cubicBezTo>
                <a:cubicBezTo>
                  <a:pt x="2026" y="523"/>
                  <a:pt x="1997" y="526"/>
                  <a:pt x="1977" y="538"/>
                </a:cubicBezTo>
                <a:cubicBezTo>
                  <a:pt x="1953" y="542"/>
                  <a:pt x="1936" y="552"/>
                  <a:pt x="1914" y="557"/>
                </a:cubicBezTo>
                <a:cubicBezTo>
                  <a:pt x="1908" y="560"/>
                  <a:pt x="1901" y="563"/>
                  <a:pt x="1896" y="567"/>
                </a:cubicBezTo>
                <a:cubicBezTo>
                  <a:pt x="1897" y="567"/>
                  <a:pt x="1900" y="567"/>
                  <a:pt x="1899" y="568"/>
                </a:cubicBezTo>
                <a:cubicBezTo>
                  <a:pt x="1895" y="572"/>
                  <a:pt x="1888" y="575"/>
                  <a:pt x="1879" y="578"/>
                </a:cubicBezTo>
                <a:cubicBezTo>
                  <a:pt x="1875" y="587"/>
                  <a:pt x="1862" y="590"/>
                  <a:pt x="1848" y="596"/>
                </a:cubicBezTo>
                <a:cubicBezTo>
                  <a:pt x="2277" y="0"/>
                  <a:pt x="2277" y="0"/>
                  <a:pt x="2277" y="0"/>
                </a:cubicBezTo>
                <a:cubicBezTo>
                  <a:pt x="2274" y="0"/>
                  <a:pt x="2274" y="0"/>
                  <a:pt x="2274" y="0"/>
                </a:cubicBezTo>
                <a:cubicBezTo>
                  <a:pt x="1832" y="604"/>
                  <a:pt x="1832" y="604"/>
                  <a:pt x="1832" y="604"/>
                </a:cubicBezTo>
                <a:cubicBezTo>
                  <a:pt x="1824" y="608"/>
                  <a:pt x="1816" y="612"/>
                  <a:pt x="1806" y="614"/>
                </a:cubicBezTo>
                <a:cubicBezTo>
                  <a:pt x="1803" y="618"/>
                  <a:pt x="1803" y="621"/>
                  <a:pt x="1798" y="625"/>
                </a:cubicBezTo>
                <a:cubicBezTo>
                  <a:pt x="1804" y="625"/>
                  <a:pt x="1815" y="622"/>
                  <a:pt x="1815" y="625"/>
                </a:cubicBezTo>
                <a:cubicBezTo>
                  <a:pt x="1808" y="625"/>
                  <a:pt x="1793" y="629"/>
                  <a:pt x="1793" y="626"/>
                </a:cubicBezTo>
                <a:cubicBezTo>
                  <a:pt x="1790" y="629"/>
                  <a:pt x="1787" y="629"/>
                  <a:pt x="1786" y="631"/>
                </a:cubicBezTo>
                <a:cubicBezTo>
                  <a:pt x="1796" y="631"/>
                  <a:pt x="1798" y="631"/>
                  <a:pt x="1807" y="629"/>
                </a:cubicBezTo>
                <a:cubicBezTo>
                  <a:pt x="1798" y="635"/>
                  <a:pt x="1790" y="631"/>
                  <a:pt x="1780" y="634"/>
                </a:cubicBezTo>
                <a:cubicBezTo>
                  <a:pt x="1780" y="636"/>
                  <a:pt x="1788" y="633"/>
                  <a:pt x="1788" y="635"/>
                </a:cubicBezTo>
                <a:cubicBezTo>
                  <a:pt x="1786" y="636"/>
                  <a:pt x="1783" y="636"/>
                  <a:pt x="1782" y="637"/>
                </a:cubicBezTo>
                <a:cubicBezTo>
                  <a:pt x="1785" y="638"/>
                  <a:pt x="1795" y="635"/>
                  <a:pt x="1801" y="637"/>
                </a:cubicBezTo>
                <a:cubicBezTo>
                  <a:pt x="1797" y="639"/>
                  <a:pt x="1791" y="639"/>
                  <a:pt x="1787" y="643"/>
                </a:cubicBezTo>
                <a:cubicBezTo>
                  <a:pt x="1792" y="642"/>
                  <a:pt x="1791" y="644"/>
                  <a:pt x="1793" y="644"/>
                </a:cubicBezTo>
                <a:cubicBezTo>
                  <a:pt x="1784" y="648"/>
                  <a:pt x="1787" y="653"/>
                  <a:pt x="1794" y="653"/>
                </a:cubicBezTo>
                <a:cubicBezTo>
                  <a:pt x="1792" y="656"/>
                  <a:pt x="1792" y="659"/>
                  <a:pt x="1790" y="661"/>
                </a:cubicBezTo>
                <a:cubicBezTo>
                  <a:pt x="1787" y="665"/>
                  <a:pt x="1787" y="665"/>
                  <a:pt x="1787" y="665"/>
                </a:cubicBezTo>
                <a:cubicBezTo>
                  <a:pt x="1786" y="667"/>
                  <a:pt x="1783" y="669"/>
                  <a:pt x="1780" y="672"/>
                </a:cubicBezTo>
                <a:cubicBezTo>
                  <a:pt x="1781" y="671"/>
                  <a:pt x="1782" y="671"/>
                  <a:pt x="1783" y="671"/>
                </a:cubicBezTo>
                <a:cubicBezTo>
                  <a:pt x="1276" y="1365"/>
                  <a:pt x="1276" y="1365"/>
                  <a:pt x="1276" y="1365"/>
                </a:cubicBezTo>
                <a:cubicBezTo>
                  <a:pt x="1294" y="1365"/>
                  <a:pt x="1294" y="1365"/>
                  <a:pt x="1294" y="1365"/>
                </a:cubicBezTo>
                <a:cubicBezTo>
                  <a:pt x="1789" y="678"/>
                  <a:pt x="1789" y="678"/>
                  <a:pt x="1789" y="678"/>
                </a:cubicBezTo>
                <a:cubicBezTo>
                  <a:pt x="1791" y="679"/>
                  <a:pt x="1792" y="681"/>
                  <a:pt x="1795" y="682"/>
                </a:cubicBezTo>
                <a:cubicBezTo>
                  <a:pt x="1800" y="685"/>
                  <a:pt x="1800" y="692"/>
                  <a:pt x="1804" y="695"/>
                </a:cubicBezTo>
                <a:cubicBezTo>
                  <a:pt x="1818" y="704"/>
                  <a:pt x="1836" y="693"/>
                  <a:pt x="1866" y="691"/>
                </a:cubicBezTo>
                <a:cubicBezTo>
                  <a:pt x="1872" y="691"/>
                  <a:pt x="1874" y="690"/>
                  <a:pt x="1878" y="690"/>
                </a:cubicBezTo>
                <a:cubicBezTo>
                  <a:pt x="1888" y="689"/>
                  <a:pt x="1893" y="692"/>
                  <a:pt x="1902" y="689"/>
                </a:cubicBezTo>
                <a:cubicBezTo>
                  <a:pt x="1905" y="700"/>
                  <a:pt x="1942" y="686"/>
                  <a:pt x="1962" y="683"/>
                </a:cubicBezTo>
                <a:cubicBezTo>
                  <a:pt x="1959" y="683"/>
                  <a:pt x="1958" y="682"/>
                  <a:pt x="1960" y="681"/>
                </a:cubicBezTo>
                <a:cubicBezTo>
                  <a:pt x="1965" y="681"/>
                  <a:pt x="1965" y="682"/>
                  <a:pt x="1967" y="683"/>
                </a:cubicBezTo>
                <a:cubicBezTo>
                  <a:pt x="1971" y="682"/>
                  <a:pt x="1976" y="680"/>
                  <a:pt x="1982" y="679"/>
                </a:cubicBezTo>
                <a:cubicBezTo>
                  <a:pt x="1613" y="1365"/>
                  <a:pt x="1613" y="1365"/>
                  <a:pt x="1613" y="1365"/>
                </a:cubicBezTo>
                <a:cubicBezTo>
                  <a:pt x="1631" y="1365"/>
                  <a:pt x="1631" y="1365"/>
                  <a:pt x="1631" y="1365"/>
                </a:cubicBezTo>
                <a:cubicBezTo>
                  <a:pt x="1994" y="678"/>
                  <a:pt x="1994" y="678"/>
                  <a:pt x="1994" y="678"/>
                </a:cubicBezTo>
                <a:cubicBezTo>
                  <a:pt x="2000" y="677"/>
                  <a:pt x="2007" y="677"/>
                  <a:pt x="2011" y="677"/>
                </a:cubicBezTo>
                <a:cubicBezTo>
                  <a:pt x="2014" y="677"/>
                  <a:pt x="2015" y="674"/>
                  <a:pt x="2019" y="674"/>
                </a:cubicBezTo>
                <a:cubicBezTo>
                  <a:pt x="2020" y="674"/>
                  <a:pt x="2022" y="674"/>
                  <a:pt x="2023" y="674"/>
                </a:cubicBezTo>
                <a:cubicBezTo>
                  <a:pt x="2022" y="676"/>
                  <a:pt x="2017" y="677"/>
                  <a:pt x="2022" y="676"/>
                </a:cubicBezTo>
                <a:cubicBezTo>
                  <a:pt x="2035" y="677"/>
                  <a:pt x="2032" y="682"/>
                  <a:pt x="2040" y="684"/>
                </a:cubicBezTo>
                <a:cubicBezTo>
                  <a:pt x="2039" y="687"/>
                  <a:pt x="2034" y="686"/>
                  <a:pt x="2032" y="688"/>
                </a:cubicBezTo>
                <a:cubicBezTo>
                  <a:pt x="2028" y="694"/>
                  <a:pt x="2036" y="694"/>
                  <a:pt x="2049" y="694"/>
                </a:cubicBezTo>
                <a:cubicBezTo>
                  <a:pt x="2051" y="693"/>
                  <a:pt x="2051" y="691"/>
                  <a:pt x="2054" y="691"/>
                </a:cubicBezTo>
                <a:cubicBezTo>
                  <a:pt x="2057" y="692"/>
                  <a:pt x="2062" y="691"/>
                  <a:pt x="2071" y="692"/>
                </a:cubicBezTo>
                <a:cubicBezTo>
                  <a:pt x="2075" y="690"/>
                  <a:pt x="2070" y="689"/>
                  <a:pt x="2075" y="688"/>
                </a:cubicBezTo>
                <a:cubicBezTo>
                  <a:pt x="2080" y="690"/>
                  <a:pt x="2085" y="691"/>
                  <a:pt x="2081" y="697"/>
                </a:cubicBezTo>
                <a:cubicBezTo>
                  <a:pt x="2088" y="695"/>
                  <a:pt x="2089" y="695"/>
                  <a:pt x="2091" y="697"/>
                </a:cubicBezTo>
                <a:cubicBezTo>
                  <a:pt x="2090" y="699"/>
                  <a:pt x="2087" y="699"/>
                  <a:pt x="2086" y="699"/>
                </a:cubicBezTo>
                <a:cubicBezTo>
                  <a:pt x="2091" y="699"/>
                  <a:pt x="2087" y="704"/>
                  <a:pt x="2085" y="706"/>
                </a:cubicBezTo>
                <a:cubicBezTo>
                  <a:pt x="2080" y="712"/>
                  <a:pt x="2067" y="720"/>
                  <a:pt x="2058" y="724"/>
                </a:cubicBezTo>
                <a:cubicBezTo>
                  <a:pt x="2061" y="725"/>
                  <a:pt x="2066" y="721"/>
                  <a:pt x="2064" y="724"/>
                </a:cubicBezTo>
                <a:cubicBezTo>
                  <a:pt x="2062" y="726"/>
                  <a:pt x="2059" y="728"/>
                  <a:pt x="2052" y="732"/>
                </a:cubicBezTo>
                <a:cubicBezTo>
                  <a:pt x="2057" y="731"/>
                  <a:pt x="2062" y="731"/>
                  <a:pt x="2059" y="734"/>
                </a:cubicBezTo>
                <a:cubicBezTo>
                  <a:pt x="2053" y="736"/>
                  <a:pt x="2052" y="733"/>
                  <a:pt x="2046" y="735"/>
                </a:cubicBezTo>
                <a:cubicBezTo>
                  <a:pt x="2043" y="740"/>
                  <a:pt x="2031" y="742"/>
                  <a:pt x="2031" y="746"/>
                </a:cubicBezTo>
                <a:cubicBezTo>
                  <a:pt x="2031" y="748"/>
                  <a:pt x="2037" y="745"/>
                  <a:pt x="2036" y="747"/>
                </a:cubicBezTo>
                <a:cubicBezTo>
                  <a:pt x="2030" y="749"/>
                  <a:pt x="2038" y="748"/>
                  <a:pt x="2036" y="750"/>
                </a:cubicBezTo>
                <a:cubicBezTo>
                  <a:pt x="2034" y="750"/>
                  <a:pt x="2032" y="751"/>
                  <a:pt x="2030" y="752"/>
                </a:cubicBezTo>
                <a:cubicBezTo>
                  <a:pt x="2039" y="751"/>
                  <a:pt x="2029" y="756"/>
                  <a:pt x="2030" y="757"/>
                </a:cubicBezTo>
                <a:cubicBezTo>
                  <a:pt x="2033" y="758"/>
                  <a:pt x="2037" y="757"/>
                  <a:pt x="2040" y="758"/>
                </a:cubicBezTo>
                <a:cubicBezTo>
                  <a:pt x="2038" y="760"/>
                  <a:pt x="2034" y="759"/>
                  <a:pt x="2033" y="762"/>
                </a:cubicBezTo>
                <a:cubicBezTo>
                  <a:pt x="2036" y="768"/>
                  <a:pt x="2049" y="773"/>
                  <a:pt x="2048" y="782"/>
                </a:cubicBezTo>
                <a:cubicBezTo>
                  <a:pt x="2048" y="786"/>
                  <a:pt x="2039" y="790"/>
                  <a:pt x="2046" y="793"/>
                </a:cubicBezTo>
                <a:cubicBezTo>
                  <a:pt x="2049" y="791"/>
                  <a:pt x="2060" y="790"/>
                  <a:pt x="2058" y="792"/>
                </a:cubicBezTo>
                <a:cubicBezTo>
                  <a:pt x="2053" y="794"/>
                  <a:pt x="2046" y="794"/>
                  <a:pt x="2041" y="796"/>
                </a:cubicBezTo>
                <a:cubicBezTo>
                  <a:pt x="2040" y="804"/>
                  <a:pt x="2046" y="817"/>
                  <a:pt x="2026" y="827"/>
                </a:cubicBezTo>
                <a:cubicBezTo>
                  <a:pt x="2023" y="838"/>
                  <a:pt x="2024" y="852"/>
                  <a:pt x="1999" y="866"/>
                </a:cubicBezTo>
                <a:cubicBezTo>
                  <a:pt x="1970" y="870"/>
                  <a:pt x="1958" y="894"/>
                  <a:pt x="1935" y="905"/>
                </a:cubicBezTo>
                <a:cubicBezTo>
                  <a:pt x="1924" y="917"/>
                  <a:pt x="1920" y="923"/>
                  <a:pt x="1913" y="932"/>
                </a:cubicBezTo>
                <a:cubicBezTo>
                  <a:pt x="1922" y="938"/>
                  <a:pt x="1911" y="953"/>
                  <a:pt x="1911" y="966"/>
                </a:cubicBezTo>
                <a:cubicBezTo>
                  <a:pt x="1910" y="972"/>
                  <a:pt x="1916" y="977"/>
                  <a:pt x="1916" y="983"/>
                </a:cubicBezTo>
                <a:cubicBezTo>
                  <a:pt x="1916" y="989"/>
                  <a:pt x="1902" y="1000"/>
                  <a:pt x="1897" y="1007"/>
                </a:cubicBezTo>
                <a:cubicBezTo>
                  <a:pt x="1893" y="1012"/>
                  <a:pt x="1894" y="1017"/>
                  <a:pt x="1891" y="1022"/>
                </a:cubicBezTo>
                <a:cubicBezTo>
                  <a:pt x="1883" y="1036"/>
                  <a:pt x="1871" y="1049"/>
                  <a:pt x="1874" y="1060"/>
                </a:cubicBezTo>
                <a:cubicBezTo>
                  <a:pt x="1874" y="1064"/>
                  <a:pt x="1880" y="1066"/>
                  <a:pt x="1881" y="1071"/>
                </a:cubicBezTo>
                <a:cubicBezTo>
                  <a:pt x="1882" y="1076"/>
                  <a:pt x="1876" y="1086"/>
                  <a:pt x="1875" y="1095"/>
                </a:cubicBezTo>
                <a:cubicBezTo>
                  <a:pt x="1873" y="1109"/>
                  <a:pt x="1881" y="1113"/>
                  <a:pt x="1865" y="1129"/>
                </a:cubicBezTo>
                <a:cubicBezTo>
                  <a:pt x="1862" y="1130"/>
                  <a:pt x="1859" y="1131"/>
                  <a:pt x="1856" y="1133"/>
                </a:cubicBezTo>
                <a:cubicBezTo>
                  <a:pt x="1854" y="1138"/>
                  <a:pt x="1856" y="1141"/>
                  <a:pt x="1850" y="1148"/>
                </a:cubicBezTo>
                <a:cubicBezTo>
                  <a:pt x="1860" y="1151"/>
                  <a:pt x="1855" y="1159"/>
                  <a:pt x="1868" y="1160"/>
                </a:cubicBezTo>
                <a:cubicBezTo>
                  <a:pt x="1882" y="1151"/>
                  <a:pt x="1905" y="1155"/>
                  <a:pt x="1920" y="1148"/>
                </a:cubicBezTo>
                <a:cubicBezTo>
                  <a:pt x="1943" y="1148"/>
                  <a:pt x="1958" y="1147"/>
                  <a:pt x="1979" y="1147"/>
                </a:cubicBezTo>
                <a:cubicBezTo>
                  <a:pt x="1981" y="1144"/>
                  <a:pt x="1983" y="1142"/>
                  <a:pt x="1987" y="1142"/>
                </a:cubicBezTo>
                <a:cubicBezTo>
                  <a:pt x="1988" y="1144"/>
                  <a:pt x="1996" y="1141"/>
                  <a:pt x="2002" y="1142"/>
                </a:cubicBezTo>
                <a:cubicBezTo>
                  <a:pt x="2012" y="1138"/>
                  <a:pt x="2021" y="1135"/>
                  <a:pt x="2031" y="1131"/>
                </a:cubicBezTo>
                <a:cubicBezTo>
                  <a:pt x="1951" y="1365"/>
                  <a:pt x="1951" y="1365"/>
                  <a:pt x="1951" y="1365"/>
                </a:cubicBezTo>
                <a:cubicBezTo>
                  <a:pt x="1969" y="1365"/>
                  <a:pt x="1969" y="1365"/>
                  <a:pt x="1969" y="1365"/>
                </a:cubicBezTo>
                <a:cubicBezTo>
                  <a:pt x="2049" y="1124"/>
                  <a:pt x="2049" y="1124"/>
                  <a:pt x="2049" y="1124"/>
                </a:cubicBezTo>
                <a:cubicBezTo>
                  <a:pt x="2067" y="1118"/>
                  <a:pt x="2084" y="1110"/>
                  <a:pt x="2099" y="1102"/>
                </a:cubicBezTo>
                <a:cubicBezTo>
                  <a:pt x="2115" y="1094"/>
                  <a:pt x="2132" y="1081"/>
                  <a:pt x="2149" y="1072"/>
                </a:cubicBezTo>
                <a:cubicBezTo>
                  <a:pt x="2158" y="1069"/>
                  <a:pt x="2166" y="1067"/>
                  <a:pt x="2173" y="1064"/>
                </a:cubicBezTo>
                <a:cubicBezTo>
                  <a:pt x="2186" y="1055"/>
                  <a:pt x="2194" y="1044"/>
                  <a:pt x="2206" y="1035"/>
                </a:cubicBezTo>
                <a:cubicBezTo>
                  <a:pt x="2206" y="1032"/>
                  <a:pt x="2199" y="1033"/>
                  <a:pt x="2203" y="1029"/>
                </a:cubicBezTo>
                <a:cubicBezTo>
                  <a:pt x="2223" y="1014"/>
                  <a:pt x="2259" y="1016"/>
                  <a:pt x="2280" y="1002"/>
                </a:cubicBezTo>
                <a:cubicBezTo>
                  <a:pt x="2301" y="983"/>
                  <a:pt x="2301" y="958"/>
                  <a:pt x="2311" y="943"/>
                </a:cubicBezTo>
                <a:cubicBezTo>
                  <a:pt x="2316" y="942"/>
                  <a:pt x="2310" y="947"/>
                  <a:pt x="2316" y="946"/>
                </a:cubicBezTo>
                <a:cubicBezTo>
                  <a:pt x="2329" y="940"/>
                  <a:pt x="2342" y="934"/>
                  <a:pt x="2354" y="929"/>
                </a:cubicBezTo>
                <a:cubicBezTo>
                  <a:pt x="2289" y="1365"/>
                  <a:pt x="2289" y="1365"/>
                  <a:pt x="2289" y="1365"/>
                </a:cubicBezTo>
                <a:cubicBezTo>
                  <a:pt x="2306" y="1365"/>
                  <a:pt x="2306" y="1365"/>
                  <a:pt x="2306" y="1365"/>
                </a:cubicBezTo>
                <a:cubicBezTo>
                  <a:pt x="2369" y="923"/>
                  <a:pt x="2369" y="923"/>
                  <a:pt x="2369" y="923"/>
                </a:cubicBezTo>
                <a:cubicBezTo>
                  <a:pt x="2384" y="917"/>
                  <a:pt x="2400" y="911"/>
                  <a:pt x="2419" y="909"/>
                </a:cubicBezTo>
                <a:cubicBezTo>
                  <a:pt x="2453" y="897"/>
                  <a:pt x="2478" y="879"/>
                  <a:pt x="2478" y="860"/>
                </a:cubicBezTo>
                <a:cubicBezTo>
                  <a:pt x="2487" y="853"/>
                  <a:pt x="2495" y="838"/>
                  <a:pt x="2499" y="831"/>
                </a:cubicBezTo>
                <a:cubicBezTo>
                  <a:pt x="2492" y="831"/>
                  <a:pt x="2491" y="829"/>
                  <a:pt x="2488" y="827"/>
                </a:cubicBezTo>
                <a:cubicBezTo>
                  <a:pt x="2494" y="818"/>
                  <a:pt x="2489" y="803"/>
                  <a:pt x="2507" y="794"/>
                </a:cubicBezTo>
                <a:cubicBezTo>
                  <a:pt x="2485" y="782"/>
                  <a:pt x="2537" y="763"/>
                  <a:pt x="2550" y="748"/>
                </a:cubicBezTo>
                <a:cubicBezTo>
                  <a:pt x="2559" y="747"/>
                  <a:pt x="2566" y="743"/>
                  <a:pt x="2567" y="740"/>
                </a:cubicBezTo>
                <a:cubicBezTo>
                  <a:pt x="2572" y="740"/>
                  <a:pt x="2570" y="740"/>
                  <a:pt x="2575" y="740"/>
                </a:cubicBezTo>
                <a:cubicBezTo>
                  <a:pt x="2579" y="735"/>
                  <a:pt x="2588" y="734"/>
                  <a:pt x="2591" y="729"/>
                </a:cubicBezTo>
                <a:cubicBezTo>
                  <a:pt x="2594" y="728"/>
                  <a:pt x="2597" y="727"/>
                  <a:pt x="2599" y="726"/>
                </a:cubicBezTo>
                <a:cubicBezTo>
                  <a:pt x="2605" y="875"/>
                  <a:pt x="2605" y="875"/>
                  <a:pt x="2605" y="875"/>
                </a:cubicBezTo>
                <a:cubicBezTo>
                  <a:pt x="2598" y="879"/>
                  <a:pt x="2593" y="887"/>
                  <a:pt x="2588" y="883"/>
                </a:cubicBezTo>
                <a:cubicBezTo>
                  <a:pt x="2583" y="884"/>
                  <a:pt x="2589" y="890"/>
                  <a:pt x="2579" y="890"/>
                </a:cubicBezTo>
                <a:cubicBezTo>
                  <a:pt x="2573" y="890"/>
                  <a:pt x="2585" y="886"/>
                  <a:pt x="2579" y="886"/>
                </a:cubicBezTo>
                <a:cubicBezTo>
                  <a:pt x="2574" y="888"/>
                  <a:pt x="2569" y="891"/>
                  <a:pt x="2565" y="895"/>
                </a:cubicBezTo>
                <a:cubicBezTo>
                  <a:pt x="2553" y="891"/>
                  <a:pt x="2543" y="900"/>
                  <a:pt x="2529" y="898"/>
                </a:cubicBezTo>
                <a:cubicBezTo>
                  <a:pt x="2528" y="906"/>
                  <a:pt x="2513" y="909"/>
                  <a:pt x="2506" y="915"/>
                </a:cubicBezTo>
                <a:cubicBezTo>
                  <a:pt x="2499" y="923"/>
                  <a:pt x="2503" y="931"/>
                  <a:pt x="2499" y="938"/>
                </a:cubicBezTo>
                <a:cubicBezTo>
                  <a:pt x="2495" y="946"/>
                  <a:pt x="2473" y="960"/>
                  <a:pt x="2461" y="964"/>
                </a:cubicBezTo>
                <a:cubicBezTo>
                  <a:pt x="2449" y="972"/>
                  <a:pt x="2441" y="984"/>
                  <a:pt x="2444" y="993"/>
                </a:cubicBezTo>
                <a:cubicBezTo>
                  <a:pt x="2428" y="1006"/>
                  <a:pt x="2434" y="1016"/>
                  <a:pt x="2451" y="1019"/>
                </a:cubicBezTo>
                <a:cubicBezTo>
                  <a:pt x="2462" y="1015"/>
                  <a:pt x="2474" y="1012"/>
                  <a:pt x="2487" y="1011"/>
                </a:cubicBezTo>
                <a:cubicBezTo>
                  <a:pt x="2528" y="975"/>
                  <a:pt x="2577" y="948"/>
                  <a:pt x="2607" y="911"/>
                </a:cubicBezTo>
                <a:cubicBezTo>
                  <a:pt x="2626" y="1365"/>
                  <a:pt x="2626" y="1365"/>
                  <a:pt x="2626" y="1365"/>
                </a:cubicBezTo>
                <a:cubicBezTo>
                  <a:pt x="2644" y="1365"/>
                  <a:pt x="2644" y="1365"/>
                  <a:pt x="2644" y="1365"/>
                </a:cubicBezTo>
                <a:cubicBezTo>
                  <a:pt x="2620" y="902"/>
                  <a:pt x="2620" y="902"/>
                  <a:pt x="2620" y="902"/>
                </a:cubicBezTo>
                <a:cubicBezTo>
                  <a:pt x="2622" y="900"/>
                  <a:pt x="2624" y="898"/>
                  <a:pt x="2627" y="896"/>
                </a:cubicBezTo>
                <a:cubicBezTo>
                  <a:pt x="2621" y="896"/>
                  <a:pt x="2626" y="888"/>
                  <a:pt x="2629" y="887"/>
                </a:cubicBezTo>
                <a:cubicBezTo>
                  <a:pt x="2632" y="887"/>
                  <a:pt x="2634" y="886"/>
                  <a:pt x="2635" y="886"/>
                </a:cubicBezTo>
                <a:cubicBezTo>
                  <a:pt x="2638" y="886"/>
                  <a:pt x="2631" y="892"/>
                  <a:pt x="2638" y="891"/>
                </a:cubicBezTo>
                <a:cubicBezTo>
                  <a:pt x="2648" y="879"/>
                  <a:pt x="2657" y="856"/>
                  <a:pt x="2647" y="848"/>
                </a:cubicBezTo>
                <a:cubicBezTo>
                  <a:pt x="2641" y="855"/>
                  <a:pt x="2628" y="867"/>
                  <a:pt x="2618" y="867"/>
                </a:cubicBezTo>
                <a:cubicBezTo>
                  <a:pt x="2610" y="721"/>
                  <a:pt x="2610" y="721"/>
                  <a:pt x="2610" y="721"/>
                </a:cubicBezTo>
                <a:cubicBezTo>
                  <a:pt x="2626" y="714"/>
                  <a:pt x="2640" y="707"/>
                  <a:pt x="2658" y="701"/>
                </a:cubicBezTo>
                <a:cubicBezTo>
                  <a:pt x="2705" y="687"/>
                  <a:pt x="2743" y="667"/>
                  <a:pt x="2772" y="642"/>
                </a:cubicBezTo>
                <a:cubicBezTo>
                  <a:pt x="2780" y="640"/>
                  <a:pt x="2785" y="636"/>
                  <a:pt x="2791" y="632"/>
                </a:cubicBezTo>
                <a:cubicBezTo>
                  <a:pt x="2964" y="1365"/>
                  <a:pt x="2964" y="1365"/>
                  <a:pt x="2964" y="1365"/>
                </a:cubicBezTo>
                <a:cubicBezTo>
                  <a:pt x="2982" y="1365"/>
                  <a:pt x="2982" y="1365"/>
                  <a:pt x="2982" y="1365"/>
                </a:cubicBezTo>
                <a:cubicBezTo>
                  <a:pt x="2799" y="623"/>
                  <a:pt x="2799" y="623"/>
                  <a:pt x="2799" y="623"/>
                </a:cubicBezTo>
                <a:cubicBezTo>
                  <a:pt x="2799" y="623"/>
                  <a:pt x="2799" y="622"/>
                  <a:pt x="2799" y="622"/>
                </a:cubicBezTo>
                <a:cubicBezTo>
                  <a:pt x="2806" y="620"/>
                  <a:pt x="2810" y="611"/>
                  <a:pt x="2810" y="608"/>
                </a:cubicBezTo>
                <a:cubicBezTo>
                  <a:pt x="2806" y="609"/>
                  <a:pt x="2801" y="610"/>
                  <a:pt x="2796" y="611"/>
                </a:cubicBezTo>
                <a:cubicBezTo>
                  <a:pt x="2790" y="587"/>
                  <a:pt x="2790" y="587"/>
                  <a:pt x="2790" y="587"/>
                </a:cubicBezTo>
                <a:cubicBezTo>
                  <a:pt x="2806" y="583"/>
                  <a:pt x="2828" y="582"/>
                  <a:pt x="2843" y="576"/>
                </a:cubicBezTo>
                <a:cubicBezTo>
                  <a:pt x="2850" y="567"/>
                  <a:pt x="2871" y="565"/>
                  <a:pt x="2893" y="564"/>
                </a:cubicBezTo>
                <a:cubicBezTo>
                  <a:pt x="2896" y="559"/>
                  <a:pt x="2904" y="556"/>
                  <a:pt x="2916" y="556"/>
                </a:cubicBezTo>
                <a:cubicBezTo>
                  <a:pt x="2920" y="551"/>
                  <a:pt x="2929" y="549"/>
                  <a:pt x="2940" y="547"/>
                </a:cubicBezTo>
                <a:cubicBezTo>
                  <a:pt x="2939" y="544"/>
                  <a:pt x="2942" y="540"/>
                  <a:pt x="2946" y="538"/>
                </a:cubicBezTo>
                <a:cubicBezTo>
                  <a:pt x="3302" y="1365"/>
                  <a:pt x="3302" y="1365"/>
                  <a:pt x="3302" y="1365"/>
                </a:cubicBezTo>
                <a:cubicBezTo>
                  <a:pt x="3319" y="1365"/>
                  <a:pt x="3319" y="1365"/>
                  <a:pt x="3319" y="1365"/>
                </a:cubicBezTo>
                <a:cubicBezTo>
                  <a:pt x="2954" y="535"/>
                  <a:pt x="2954" y="535"/>
                  <a:pt x="2954" y="535"/>
                </a:cubicBezTo>
                <a:cubicBezTo>
                  <a:pt x="2955" y="535"/>
                  <a:pt x="2955" y="536"/>
                  <a:pt x="2957" y="536"/>
                </a:cubicBezTo>
                <a:cubicBezTo>
                  <a:pt x="2964" y="530"/>
                  <a:pt x="2976" y="528"/>
                  <a:pt x="2980" y="521"/>
                </a:cubicBezTo>
                <a:cubicBezTo>
                  <a:pt x="2974" y="520"/>
                  <a:pt x="2973" y="516"/>
                  <a:pt x="2969" y="513"/>
                </a:cubicBezTo>
                <a:cubicBezTo>
                  <a:pt x="2956" y="513"/>
                  <a:pt x="2948" y="512"/>
                  <a:pt x="2943" y="509"/>
                </a:cubicBezTo>
                <a:cubicBezTo>
                  <a:pt x="2939" y="501"/>
                  <a:pt x="2939" y="501"/>
                  <a:pt x="2939" y="501"/>
                </a:cubicBezTo>
                <a:cubicBezTo>
                  <a:pt x="2940" y="500"/>
                  <a:pt x="2940" y="499"/>
                  <a:pt x="2940" y="499"/>
                </a:cubicBezTo>
                <a:cubicBezTo>
                  <a:pt x="2941" y="497"/>
                  <a:pt x="2946" y="496"/>
                  <a:pt x="2942" y="496"/>
                </a:cubicBezTo>
                <a:cubicBezTo>
                  <a:pt x="2941" y="496"/>
                  <a:pt x="2939" y="497"/>
                  <a:pt x="2938" y="498"/>
                </a:cubicBezTo>
                <a:cubicBezTo>
                  <a:pt x="2935" y="490"/>
                  <a:pt x="2935" y="490"/>
                  <a:pt x="2935" y="490"/>
                </a:cubicBezTo>
                <a:cubicBezTo>
                  <a:pt x="2940" y="489"/>
                  <a:pt x="2946" y="488"/>
                  <a:pt x="2954" y="488"/>
                </a:cubicBezTo>
                <a:cubicBezTo>
                  <a:pt x="2958" y="490"/>
                  <a:pt x="2958" y="493"/>
                  <a:pt x="2957" y="497"/>
                </a:cubicBezTo>
                <a:cubicBezTo>
                  <a:pt x="2973" y="499"/>
                  <a:pt x="2986" y="498"/>
                  <a:pt x="3002" y="498"/>
                </a:cubicBezTo>
                <a:cubicBezTo>
                  <a:pt x="3002" y="498"/>
                  <a:pt x="3004" y="500"/>
                  <a:pt x="3004" y="500"/>
                </a:cubicBezTo>
                <a:cubicBezTo>
                  <a:pt x="3015" y="501"/>
                  <a:pt x="3032" y="498"/>
                  <a:pt x="3047" y="497"/>
                </a:cubicBezTo>
                <a:cubicBezTo>
                  <a:pt x="3057" y="499"/>
                  <a:pt x="3071" y="495"/>
                  <a:pt x="3086" y="496"/>
                </a:cubicBezTo>
                <a:cubicBezTo>
                  <a:pt x="3087" y="497"/>
                  <a:pt x="3089" y="497"/>
                  <a:pt x="3088" y="500"/>
                </a:cubicBezTo>
                <a:cubicBezTo>
                  <a:pt x="3098" y="499"/>
                  <a:pt x="3096" y="503"/>
                  <a:pt x="3097" y="507"/>
                </a:cubicBezTo>
                <a:cubicBezTo>
                  <a:pt x="3100" y="507"/>
                  <a:pt x="3102" y="506"/>
                  <a:pt x="3104" y="506"/>
                </a:cubicBezTo>
                <a:cubicBezTo>
                  <a:pt x="3639" y="1365"/>
                  <a:pt x="3639" y="1365"/>
                  <a:pt x="3639" y="1365"/>
                </a:cubicBezTo>
                <a:cubicBezTo>
                  <a:pt x="3657" y="1365"/>
                  <a:pt x="3657" y="1365"/>
                  <a:pt x="3657" y="1365"/>
                </a:cubicBezTo>
                <a:cubicBezTo>
                  <a:pt x="3123" y="521"/>
                  <a:pt x="3123" y="521"/>
                  <a:pt x="3123" y="521"/>
                </a:cubicBezTo>
                <a:cubicBezTo>
                  <a:pt x="3131" y="526"/>
                  <a:pt x="3147" y="530"/>
                  <a:pt x="3161" y="523"/>
                </a:cubicBezTo>
                <a:cubicBezTo>
                  <a:pt x="3159" y="520"/>
                  <a:pt x="3158" y="516"/>
                  <a:pt x="3165" y="515"/>
                </a:cubicBezTo>
                <a:cubicBezTo>
                  <a:pt x="3169" y="516"/>
                  <a:pt x="3170" y="517"/>
                  <a:pt x="3170" y="519"/>
                </a:cubicBezTo>
                <a:cubicBezTo>
                  <a:pt x="3173" y="520"/>
                  <a:pt x="3176" y="517"/>
                  <a:pt x="3177" y="519"/>
                </a:cubicBezTo>
                <a:cubicBezTo>
                  <a:pt x="3176" y="521"/>
                  <a:pt x="3172" y="521"/>
                  <a:pt x="3169" y="522"/>
                </a:cubicBezTo>
                <a:cubicBezTo>
                  <a:pt x="3170" y="524"/>
                  <a:pt x="3175" y="525"/>
                  <a:pt x="3174" y="528"/>
                </a:cubicBezTo>
                <a:cubicBezTo>
                  <a:pt x="3171" y="529"/>
                  <a:pt x="3170" y="532"/>
                  <a:pt x="3168" y="535"/>
                </a:cubicBezTo>
                <a:cubicBezTo>
                  <a:pt x="3177" y="541"/>
                  <a:pt x="3169" y="557"/>
                  <a:pt x="3184" y="567"/>
                </a:cubicBezTo>
                <a:cubicBezTo>
                  <a:pt x="3182" y="567"/>
                  <a:pt x="3185" y="570"/>
                  <a:pt x="3185" y="571"/>
                </a:cubicBezTo>
                <a:cubicBezTo>
                  <a:pt x="3185" y="572"/>
                  <a:pt x="3190" y="571"/>
                  <a:pt x="3190" y="573"/>
                </a:cubicBezTo>
                <a:cubicBezTo>
                  <a:pt x="3191" y="588"/>
                  <a:pt x="3215" y="601"/>
                  <a:pt x="3217" y="617"/>
                </a:cubicBezTo>
                <a:cubicBezTo>
                  <a:pt x="3223" y="621"/>
                  <a:pt x="3225" y="627"/>
                  <a:pt x="3238" y="628"/>
                </a:cubicBezTo>
                <a:cubicBezTo>
                  <a:pt x="3247" y="626"/>
                  <a:pt x="3245" y="618"/>
                  <a:pt x="3259" y="618"/>
                </a:cubicBezTo>
                <a:cubicBezTo>
                  <a:pt x="3260" y="613"/>
                  <a:pt x="3263" y="610"/>
                  <a:pt x="3268" y="608"/>
                </a:cubicBezTo>
                <a:cubicBezTo>
                  <a:pt x="3270" y="608"/>
                  <a:pt x="3272" y="608"/>
                  <a:pt x="3274" y="608"/>
                </a:cubicBezTo>
                <a:cubicBezTo>
                  <a:pt x="3273" y="596"/>
                  <a:pt x="3279" y="591"/>
                  <a:pt x="3286" y="582"/>
                </a:cubicBezTo>
                <a:cubicBezTo>
                  <a:pt x="3282" y="582"/>
                  <a:pt x="3280" y="581"/>
                  <a:pt x="3280" y="580"/>
                </a:cubicBezTo>
                <a:cubicBezTo>
                  <a:pt x="3284" y="575"/>
                  <a:pt x="3276" y="569"/>
                  <a:pt x="3284" y="562"/>
                </a:cubicBezTo>
                <a:cubicBezTo>
                  <a:pt x="3294" y="561"/>
                  <a:pt x="3297" y="560"/>
                  <a:pt x="3302" y="557"/>
                </a:cubicBezTo>
                <a:cubicBezTo>
                  <a:pt x="3306" y="556"/>
                  <a:pt x="3311" y="557"/>
                  <a:pt x="3313" y="556"/>
                </a:cubicBezTo>
                <a:cubicBezTo>
                  <a:pt x="3314" y="555"/>
                  <a:pt x="3314" y="554"/>
                  <a:pt x="3315" y="554"/>
                </a:cubicBezTo>
                <a:cubicBezTo>
                  <a:pt x="3977" y="1365"/>
                  <a:pt x="3977" y="1365"/>
                  <a:pt x="3977" y="1365"/>
                </a:cubicBezTo>
                <a:cubicBezTo>
                  <a:pt x="3995" y="1365"/>
                  <a:pt x="3995" y="1365"/>
                  <a:pt x="3995" y="1365"/>
                </a:cubicBezTo>
                <a:cubicBezTo>
                  <a:pt x="3321" y="549"/>
                  <a:pt x="3321" y="549"/>
                  <a:pt x="3321" y="549"/>
                </a:cubicBezTo>
                <a:cubicBezTo>
                  <a:pt x="3332" y="542"/>
                  <a:pt x="3350" y="537"/>
                  <a:pt x="3360" y="530"/>
                </a:cubicBezTo>
                <a:cubicBezTo>
                  <a:pt x="3356" y="529"/>
                  <a:pt x="3361" y="527"/>
                  <a:pt x="3364" y="527"/>
                </a:cubicBezTo>
                <a:cubicBezTo>
                  <a:pt x="3365" y="528"/>
                  <a:pt x="3367" y="528"/>
                  <a:pt x="3371" y="528"/>
                </a:cubicBezTo>
                <a:cubicBezTo>
                  <a:pt x="3376" y="526"/>
                  <a:pt x="3380" y="524"/>
                  <a:pt x="3383" y="522"/>
                </a:cubicBezTo>
                <a:cubicBezTo>
                  <a:pt x="3382" y="520"/>
                  <a:pt x="3381" y="518"/>
                  <a:pt x="3381" y="516"/>
                </a:cubicBezTo>
                <a:cubicBezTo>
                  <a:pt x="3389" y="514"/>
                  <a:pt x="3395" y="512"/>
                  <a:pt x="3402" y="509"/>
                </a:cubicBezTo>
                <a:cubicBezTo>
                  <a:pt x="3402" y="510"/>
                  <a:pt x="3400" y="512"/>
                  <a:pt x="3403" y="512"/>
                </a:cubicBezTo>
                <a:cubicBezTo>
                  <a:pt x="3404" y="510"/>
                  <a:pt x="3406" y="509"/>
                  <a:pt x="3410" y="509"/>
                </a:cubicBezTo>
                <a:cubicBezTo>
                  <a:pt x="3411" y="510"/>
                  <a:pt x="3415" y="508"/>
                  <a:pt x="3418" y="510"/>
                </a:cubicBezTo>
                <a:cubicBezTo>
                  <a:pt x="3421" y="509"/>
                  <a:pt x="3415" y="508"/>
                  <a:pt x="3421" y="507"/>
                </a:cubicBezTo>
                <a:cubicBezTo>
                  <a:pt x="3424" y="507"/>
                  <a:pt x="3424" y="508"/>
                  <a:pt x="3425" y="508"/>
                </a:cubicBezTo>
                <a:cubicBezTo>
                  <a:pt x="3425" y="507"/>
                  <a:pt x="3425" y="506"/>
                  <a:pt x="3427" y="506"/>
                </a:cubicBezTo>
                <a:cubicBezTo>
                  <a:pt x="3431" y="506"/>
                  <a:pt x="3429" y="509"/>
                  <a:pt x="3432" y="509"/>
                </a:cubicBezTo>
                <a:cubicBezTo>
                  <a:pt x="3437" y="506"/>
                  <a:pt x="3429" y="504"/>
                  <a:pt x="3431" y="499"/>
                </a:cubicBezTo>
                <a:cubicBezTo>
                  <a:pt x="3424" y="498"/>
                  <a:pt x="3416" y="498"/>
                  <a:pt x="3411" y="496"/>
                </a:cubicBezTo>
                <a:cubicBezTo>
                  <a:pt x="3424" y="494"/>
                  <a:pt x="3424" y="498"/>
                  <a:pt x="3434" y="497"/>
                </a:cubicBezTo>
                <a:cubicBezTo>
                  <a:pt x="3434" y="500"/>
                  <a:pt x="3436" y="501"/>
                  <a:pt x="3438" y="502"/>
                </a:cubicBezTo>
                <a:cubicBezTo>
                  <a:pt x="3440" y="502"/>
                  <a:pt x="3442" y="502"/>
                  <a:pt x="3443" y="502"/>
                </a:cubicBezTo>
                <a:cubicBezTo>
                  <a:pt x="3596" y="653"/>
                  <a:pt x="3596" y="653"/>
                  <a:pt x="3596" y="653"/>
                </a:cubicBezTo>
                <a:cubicBezTo>
                  <a:pt x="3592" y="652"/>
                  <a:pt x="3589" y="650"/>
                  <a:pt x="3587" y="647"/>
                </a:cubicBezTo>
                <a:cubicBezTo>
                  <a:pt x="3569" y="648"/>
                  <a:pt x="3559" y="646"/>
                  <a:pt x="3547" y="644"/>
                </a:cubicBezTo>
                <a:cubicBezTo>
                  <a:pt x="3552" y="659"/>
                  <a:pt x="3588" y="658"/>
                  <a:pt x="3594" y="673"/>
                </a:cubicBezTo>
                <a:cubicBezTo>
                  <a:pt x="3603" y="674"/>
                  <a:pt x="3611" y="675"/>
                  <a:pt x="3617" y="679"/>
                </a:cubicBezTo>
                <a:cubicBezTo>
                  <a:pt x="3613" y="683"/>
                  <a:pt x="3622" y="687"/>
                  <a:pt x="3623" y="692"/>
                </a:cubicBezTo>
                <a:cubicBezTo>
                  <a:pt x="3633" y="694"/>
                  <a:pt x="3640" y="698"/>
                  <a:pt x="3646" y="702"/>
                </a:cubicBezTo>
                <a:cubicBezTo>
                  <a:pt x="4314" y="1365"/>
                  <a:pt x="4314" y="1365"/>
                  <a:pt x="4314" y="1365"/>
                </a:cubicBezTo>
                <a:cubicBezTo>
                  <a:pt x="4332" y="1365"/>
                  <a:pt x="4332" y="1365"/>
                  <a:pt x="4332" y="1365"/>
                </a:cubicBezTo>
                <a:cubicBezTo>
                  <a:pt x="3685" y="730"/>
                  <a:pt x="3685" y="730"/>
                  <a:pt x="3685" y="730"/>
                </a:cubicBezTo>
                <a:cubicBezTo>
                  <a:pt x="3686" y="730"/>
                  <a:pt x="3687" y="731"/>
                  <a:pt x="3689" y="731"/>
                </a:cubicBezTo>
                <a:cubicBezTo>
                  <a:pt x="3702" y="741"/>
                  <a:pt x="3727" y="747"/>
                  <a:pt x="3744" y="752"/>
                </a:cubicBezTo>
                <a:cubicBezTo>
                  <a:pt x="3751" y="752"/>
                  <a:pt x="3747" y="748"/>
                  <a:pt x="3752" y="748"/>
                </a:cubicBezTo>
                <a:cubicBezTo>
                  <a:pt x="3755" y="749"/>
                  <a:pt x="3756" y="752"/>
                  <a:pt x="3761" y="752"/>
                </a:cubicBezTo>
                <a:cubicBezTo>
                  <a:pt x="3762" y="740"/>
                  <a:pt x="3752" y="732"/>
                  <a:pt x="3759" y="724"/>
                </a:cubicBezTo>
                <a:cubicBezTo>
                  <a:pt x="3750" y="721"/>
                  <a:pt x="3745" y="714"/>
                  <a:pt x="3728" y="718"/>
                </a:cubicBezTo>
                <a:cubicBezTo>
                  <a:pt x="3732" y="714"/>
                  <a:pt x="3720" y="710"/>
                  <a:pt x="3720" y="703"/>
                </a:cubicBezTo>
                <a:cubicBezTo>
                  <a:pt x="3712" y="705"/>
                  <a:pt x="3704" y="703"/>
                  <a:pt x="3702" y="701"/>
                </a:cubicBezTo>
                <a:cubicBezTo>
                  <a:pt x="3697" y="695"/>
                  <a:pt x="3707" y="694"/>
                  <a:pt x="3706" y="690"/>
                </a:cubicBezTo>
                <a:cubicBezTo>
                  <a:pt x="3702" y="689"/>
                  <a:pt x="3700" y="689"/>
                  <a:pt x="3695" y="691"/>
                </a:cubicBezTo>
                <a:cubicBezTo>
                  <a:pt x="3695" y="689"/>
                  <a:pt x="3693" y="689"/>
                  <a:pt x="3693" y="687"/>
                </a:cubicBezTo>
                <a:cubicBezTo>
                  <a:pt x="3674" y="689"/>
                  <a:pt x="3680" y="677"/>
                  <a:pt x="3661" y="678"/>
                </a:cubicBezTo>
                <a:cubicBezTo>
                  <a:pt x="3659" y="676"/>
                  <a:pt x="3658" y="673"/>
                  <a:pt x="3653" y="673"/>
                </a:cubicBezTo>
                <a:cubicBezTo>
                  <a:pt x="3653" y="674"/>
                  <a:pt x="3656" y="678"/>
                  <a:pt x="3652" y="678"/>
                </a:cubicBezTo>
                <a:cubicBezTo>
                  <a:pt x="3645" y="675"/>
                  <a:pt x="3641" y="669"/>
                  <a:pt x="3634" y="669"/>
                </a:cubicBezTo>
                <a:cubicBezTo>
                  <a:pt x="3630" y="664"/>
                  <a:pt x="3621" y="662"/>
                  <a:pt x="3612" y="659"/>
                </a:cubicBezTo>
                <a:cubicBezTo>
                  <a:pt x="3469" y="518"/>
                  <a:pt x="3469" y="518"/>
                  <a:pt x="3469" y="518"/>
                </a:cubicBezTo>
                <a:cubicBezTo>
                  <a:pt x="3474" y="517"/>
                  <a:pt x="3478" y="519"/>
                  <a:pt x="3478" y="522"/>
                </a:cubicBezTo>
                <a:cubicBezTo>
                  <a:pt x="3484" y="521"/>
                  <a:pt x="3488" y="522"/>
                  <a:pt x="3492" y="522"/>
                </a:cubicBezTo>
                <a:cubicBezTo>
                  <a:pt x="3501" y="531"/>
                  <a:pt x="3514" y="539"/>
                  <a:pt x="3510" y="552"/>
                </a:cubicBezTo>
                <a:cubicBezTo>
                  <a:pt x="3518" y="551"/>
                  <a:pt x="3520" y="553"/>
                  <a:pt x="3527" y="554"/>
                </a:cubicBezTo>
                <a:cubicBezTo>
                  <a:pt x="3534" y="550"/>
                  <a:pt x="3538" y="548"/>
                  <a:pt x="3547" y="546"/>
                </a:cubicBezTo>
                <a:cubicBezTo>
                  <a:pt x="3543" y="545"/>
                  <a:pt x="3545" y="541"/>
                  <a:pt x="3548" y="540"/>
                </a:cubicBezTo>
                <a:cubicBezTo>
                  <a:pt x="3555" y="543"/>
                  <a:pt x="3556" y="548"/>
                  <a:pt x="3565" y="547"/>
                </a:cubicBezTo>
                <a:cubicBezTo>
                  <a:pt x="3562" y="567"/>
                  <a:pt x="3609" y="577"/>
                  <a:pt x="3593" y="597"/>
                </a:cubicBezTo>
                <a:cubicBezTo>
                  <a:pt x="3594" y="600"/>
                  <a:pt x="3596" y="599"/>
                  <a:pt x="3599" y="600"/>
                </a:cubicBezTo>
                <a:cubicBezTo>
                  <a:pt x="3596" y="606"/>
                  <a:pt x="3592" y="611"/>
                  <a:pt x="3596" y="617"/>
                </a:cubicBezTo>
                <a:cubicBezTo>
                  <a:pt x="3596" y="616"/>
                  <a:pt x="3600" y="616"/>
                  <a:pt x="3601" y="615"/>
                </a:cubicBezTo>
                <a:cubicBezTo>
                  <a:pt x="3607" y="621"/>
                  <a:pt x="3619" y="623"/>
                  <a:pt x="3625" y="627"/>
                </a:cubicBezTo>
                <a:cubicBezTo>
                  <a:pt x="3626" y="628"/>
                  <a:pt x="3624" y="630"/>
                  <a:pt x="3625" y="630"/>
                </a:cubicBezTo>
                <a:cubicBezTo>
                  <a:pt x="3630" y="633"/>
                  <a:pt x="3637" y="635"/>
                  <a:pt x="3639" y="638"/>
                </a:cubicBezTo>
                <a:cubicBezTo>
                  <a:pt x="3642" y="642"/>
                  <a:pt x="3641" y="648"/>
                  <a:pt x="3644" y="652"/>
                </a:cubicBezTo>
                <a:cubicBezTo>
                  <a:pt x="3646" y="655"/>
                  <a:pt x="3652" y="655"/>
                  <a:pt x="3648" y="658"/>
                </a:cubicBezTo>
                <a:cubicBezTo>
                  <a:pt x="3653" y="659"/>
                  <a:pt x="3657" y="661"/>
                  <a:pt x="3661" y="663"/>
                </a:cubicBezTo>
                <a:cubicBezTo>
                  <a:pt x="3661" y="664"/>
                  <a:pt x="3661" y="666"/>
                  <a:pt x="3661" y="667"/>
                </a:cubicBezTo>
                <a:cubicBezTo>
                  <a:pt x="3680" y="669"/>
                  <a:pt x="3695" y="680"/>
                  <a:pt x="3712" y="678"/>
                </a:cubicBezTo>
                <a:cubicBezTo>
                  <a:pt x="3714" y="672"/>
                  <a:pt x="3700" y="668"/>
                  <a:pt x="3696" y="664"/>
                </a:cubicBezTo>
                <a:cubicBezTo>
                  <a:pt x="3691" y="657"/>
                  <a:pt x="3698" y="651"/>
                  <a:pt x="3694" y="646"/>
                </a:cubicBezTo>
                <a:cubicBezTo>
                  <a:pt x="3687" y="638"/>
                  <a:pt x="3666" y="637"/>
                  <a:pt x="3651" y="629"/>
                </a:cubicBezTo>
                <a:cubicBezTo>
                  <a:pt x="3629" y="631"/>
                  <a:pt x="3629" y="615"/>
                  <a:pt x="3618" y="608"/>
                </a:cubicBezTo>
                <a:cubicBezTo>
                  <a:pt x="3614" y="608"/>
                  <a:pt x="3613" y="610"/>
                  <a:pt x="3608" y="609"/>
                </a:cubicBezTo>
                <a:cubicBezTo>
                  <a:pt x="3596" y="597"/>
                  <a:pt x="3622" y="585"/>
                  <a:pt x="3608" y="573"/>
                </a:cubicBezTo>
                <a:cubicBezTo>
                  <a:pt x="3611" y="571"/>
                  <a:pt x="3622" y="569"/>
                  <a:pt x="3628" y="571"/>
                </a:cubicBezTo>
                <a:cubicBezTo>
                  <a:pt x="3628" y="573"/>
                  <a:pt x="3629" y="575"/>
                  <a:pt x="3629" y="577"/>
                </a:cubicBezTo>
                <a:cubicBezTo>
                  <a:pt x="3650" y="576"/>
                  <a:pt x="3668" y="582"/>
                  <a:pt x="3672" y="591"/>
                </a:cubicBezTo>
                <a:cubicBezTo>
                  <a:pt x="3678" y="592"/>
                  <a:pt x="3673" y="589"/>
                  <a:pt x="3677" y="589"/>
                </a:cubicBezTo>
                <a:cubicBezTo>
                  <a:pt x="3682" y="590"/>
                  <a:pt x="3686" y="593"/>
                  <a:pt x="3681" y="595"/>
                </a:cubicBezTo>
                <a:cubicBezTo>
                  <a:pt x="3690" y="591"/>
                  <a:pt x="3700" y="597"/>
                  <a:pt x="3709" y="599"/>
                </a:cubicBezTo>
                <a:cubicBezTo>
                  <a:pt x="3705" y="601"/>
                  <a:pt x="3705" y="610"/>
                  <a:pt x="3712" y="610"/>
                </a:cubicBezTo>
                <a:cubicBezTo>
                  <a:pt x="3716" y="606"/>
                  <a:pt x="3726" y="602"/>
                  <a:pt x="3734" y="602"/>
                </a:cubicBezTo>
                <a:cubicBezTo>
                  <a:pt x="3734" y="602"/>
                  <a:pt x="3734" y="602"/>
                  <a:pt x="3733" y="601"/>
                </a:cubicBezTo>
                <a:cubicBezTo>
                  <a:pt x="3820" y="674"/>
                  <a:pt x="3820" y="674"/>
                  <a:pt x="3820" y="674"/>
                </a:cubicBezTo>
                <a:cubicBezTo>
                  <a:pt x="3817" y="673"/>
                  <a:pt x="3814" y="673"/>
                  <a:pt x="3812" y="671"/>
                </a:cubicBezTo>
                <a:cubicBezTo>
                  <a:pt x="3811" y="673"/>
                  <a:pt x="3810" y="675"/>
                  <a:pt x="3808" y="676"/>
                </a:cubicBezTo>
                <a:cubicBezTo>
                  <a:pt x="3810" y="676"/>
                  <a:pt x="3812" y="676"/>
                  <a:pt x="3812" y="678"/>
                </a:cubicBezTo>
                <a:cubicBezTo>
                  <a:pt x="3803" y="679"/>
                  <a:pt x="3809" y="681"/>
                  <a:pt x="3805" y="685"/>
                </a:cubicBezTo>
                <a:cubicBezTo>
                  <a:pt x="3806" y="687"/>
                  <a:pt x="3822" y="690"/>
                  <a:pt x="3812" y="693"/>
                </a:cubicBezTo>
                <a:cubicBezTo>
                  <a:pt x="3812" y="696"/>
                  <a:pt x="3827" y="696"/>
                  <a:pt x="3819" y="699"/>
                </a:cubicBezTo>
                <a:cubicBezTo>
                  <a:pt x="3828" y="697"/>
                  <a:pt x="3829" y="701"/>
                  <a:pt x="3834" y="703"/>
                </a:cubicBezTo>
                <a:cubicBezTo>
                  <a:pt x="3827" y="709"/>
                  <a:pt x="3844" y="713"/>
                  <a:pt x="3840" y="719"/>
                </a:cubicBezTo>
                <a:cubicBezTo>
                  <a:pt x="3852" y="718"/>
                  <a:pt x="3857" y="721"/>
                  <a:pt x="3869" y="717"/>
                </a:cubicBezTo>
                <a:cubicBezTo>
                  <a:pt x="3871" y="719"/>
                  <a:pt x="3872" y="722"/>
                  <a:pt x="3875" y="724"/>
                </a:cubicBezTo>
                <a:cubicBezTo>
                  <a:pt x="3876" y="723"/>
                  <a:pt x="3878" y="723"/>
                  <a:pt x="3880" y="723"/>
                </a:cubicBezTo>
                <a:cubicBezTo>
                  <a:pt x="3938" y="771"/>
                  <a:pt x="3938" y="771"/>
                  <a:pt x="3938" y="771"/>
                </a:cubicBezTo>
                <a:cubicBezTo>
                  <a:pt x="3918" y="771"/>
                  <a:pt x="3902" y="773"/>
                  <a:pt x="3896" y="762"/>
                </a:cubicBezTo>
                <a:cubicBezTo>
                  <a:pt x="3887" y="764"/>
                  <a:pt x="3873" y="760"/>
                  <a:pt x="3864" y="759"/>
                </a:cubicBezTo>
                <a:cubicBezTo>
                  <a:pt x="3859" y="760"/>
                  <a:pt x="3862" y="765"/>
                  <a:pt x="3856" y="765"/>
                </a:cubicBezTo>
                <a:cubicBezTo>
                  <a:pt x="3848" y="762"/>
                  <a:pt x="3834" y="764"/>
                  <a:pt x="3821" y="764"/>
                </a:cubicBezTo>
                <a:cubicBezTo>
                  <a:pt x="3819" y="761"/>
                  <a:pt x="3814" y="761"/>
                  <a:pt x="3812" y="758"/>
                </a:cubicBezTo>
                <a:cubicBezTo>
                  <a:pt x="3800" y="758"/>
                  <a:pt x="3797" y="757"/>
                  <a:pt x="3788" y="754"/>
                </a:cubicBezTo>
                <a:cubicBezTo>
                  <a:pt x="3787" y="759"/>
                  <a:pt x="3774" y="754"/>
                  <a:pt x="3768" y="755"/>
                </a:cubicBezTo>
                <a:cubicBezTo>
                  <a:pt x="3768" y="759"/>
                  <a:pt x="3763" y="760"/>
                  <a:pt x="3761" y="763"/>
                </a:cubicBezTo>
                <a:cubicBezTo>
                  <a:pt x="3768" y="763"/>
                  <a:pt x="3774" y="765"/>
                  <a:pt x="3781" y="765"/>
                </a:cubicBezTo>
                <a:cubicBezTo>
                  <a:pt x="3781" y="766"/>
                  <a:pt x="3782" y="768"/>
                  <a:pt x="3782" y="769"/>
                </a:cubicBezTo>
                <a:cubicBezTo>
                  <a:pt x="3796" y="768"/>
                  <a:pt x="3802" y="771"/>
                  <a:pt x="3812" y="772"/>
                </a:cubicBezTo>
                <a:cubicBezTo>
                  <a:pt x="3847" y="770"/>
                  <a:pt x="3875" y="779"/>
                  <a:pt x="3908" y="778"/>
                </a:cubicBezTo>
                <a:cubicBezTo>
                  <a:pt x="3921" y="777"/>
                  <a:pt x="3929" y="776"/>
                  <a:pt x="3940" y="779"/>
                </a:cubicBezTo>
                <a:cubicBezTo>
                  <a:pt x="3939" y="775"/>
                  <a:pt x="3940" y="776"/>
                  <a:pt x="3940" y="773"/>
                </a:cubicBezTo>
                <a:cubicBezTo>
                  <a:pt x="4117" y="920"/>
                  <a:pt x="4117" y="920"/>
                  <a:pt x="4117" y="920"/>
                </a:cubicBezTo>
                <a:cubicBezTo>
                  <a:pt x="4115" y="920"/>
                  <a:pt x="4113" y="920"/>
                  <a:pt x="4112" y="920"/>
                </a:cubicBezTo>
                <a:cubicBezTo>
                  <a:pt x="4103" y="925"/>
                  <a:pt x="4086" y="926"/>
                  <a:pt x="4076" y="931"/>
                </a:cubicBezTo>
                <a:cubicBezTo>
                  <a:pt x="4054" y="925"/>
                  <a:pt x="4045" y="944"/>
                  <a:pt x="4024" y="947"/>
                </a:cubicBezTo>
                <a:cubicBezTo>
                  <a:pt x="4023" y="950"/>
                  <a:pt x="4029" y="955"/>
                  <a:pt x="4024" y="956"/>
                </a:cubicBezTo>
                <a:cubicBezTo>
                  <a:pt x="4014" y="957"/>
                  <a:pt x="4017" y="948"/>
                  <a:pt x="4014" y="949"/>
                </a:cubicBezTo>
                <a:cubicBezTo>
                  <a:pt x="4009" y="955"/>
                  <a:pt x="4018" y="961"/>
                  <a:pt x="4022" y="969"/>
                </a:cubicBezTo>
                <a:cubicBezTo>
                  <a:pt x="4000" y="986"/>
                  <a:pt x="4072" y="1003"/>
                  <a:pt x="4047" y="1012"/>
                </a:cubicBezTo>
                <a:cubicBezTo>
                  <a:pt x="4050" y="1013"/>
                  <a:pt x="4048" y="1014"/>
                  <a:pt x="4045" y="1015"/>
                </a:cubicBezTo>
                <a:cubicBezTo>
                  <a:pt x="4056" y="1020"/>
                  <a:pt x="4060" y="1027"/>
                  <a:pt x="4067" y="1034"/>
                </a:cubicBezTo>
                <a:cubicBezTo>
                  <a:pt x="4074" y="1041"/>
                  <a:pt x="4090" y="1047"/>
                  <a:pt x="4098" y="1055"/>
                </a:cubicBezTo>
                <a:cubicBezTo>
                  <a:pt x="4104" y="1061"/>
                  <a:pt x="4105" y="1067"/>
                  <a:pt x="4111" y="1072"/>
                </a:cubicBezTo>
                <a:cubicBezTo>
                  <a:pt x="4126" y="1087"/>
                  <a:pt x="4155" y="1100"/>
                  <a:pt x="4155" y="1122"/>
                </a:cubicBezTo>
                <a:cubicBezTo>
                  <a:pt x="4152" y="1124"/>
                  <a:pt x="4153" y="1127"/>
                  <a:pt x="4145" y="1124"/>
                </a:cubicBezTo>
                <a:cubicBezTo>
                  <a:pt x="4157" y="1143"/>
                  <a:pt x="4198" y="1144"/>
                  <a:pt x="4218" y="1147"/>
                </a:cubicBezTo>
                <a:cubicBezTo>
                  <a:pt x="4226" y="1143"/>
                  <a:pt x="4228" y="1136"/>
                  <a:pt x="4245" y="1136"/>
                </a:cubicBezTo>
                <a:cubicBezTo>
                  <a:pt x="4246" y="1133"/>
                  <a:pt x="4246" y="1129"/>
                  <a:pt x="4250" y="1126"/>
                </a:cubicBezTo>
                <a:cubicBezTo>
                  <a:pt x="4274" y="1127"/>
                  <a:pt x="4302" y="1123"/>
                  <a:pt x="4329" y="1126"/>
                </a:cubicBezTo>
                <a:cubicBezTo>
                  <a:pt x="4334" y="1122"/>
                  <a:pt x="4333" y="1116"/>
                  <a:pt x="4331" y="1110"/>
                </a:cubicBezTo>
                <a:cubicBezTo>
                  <a:pt x="4334" y="1108"/>
                  <a:pt x="4338" y="1107"/>
                  <a:pt x="4341" y="1106"/>
                </a:cubicBezTo>
                <a:cubicBezTo>
                  <a:pt x="4652" y="1365"/>
                  <a:pt x="4652" y="1365"/>
                  <a:pt x="4652" y="1365"/>
                </a:cubicBezTo>
                <a:cubicBezTo>
                  <a:pt x="4670" y="1365"/>
                  <a:pt x="4670" y="1365"/>
                  <a:pt x="4670" y="1365"/>
                </a:cubicBezTo>
                <a:cubicBezTo>
                  <a:pt x="4352" y="1103"/>
                  <a:pt x="4352" y="1103"/>
                  <a:pt x="4352" y="1103"/>
                </a:cubicBezTo>
                <a:cubicBezTo>
                  <a:pt x="4363" y="1101"/>
                  <a:pt x="4375" y="1100"/>
                  <a:pt x="4391" y="1098"/>
                </a:cubicBezTo>
                <a:cubicBezTo>
                  <a:pt x="4406" y="1097"/>
                  <a:pt x="4415" y="1088"/>
                  <a:pt x="4429" y="1087"/>
                </a:cubicBezTo>
                <a:cubicBezTo>
                  <a:pt x="4443" y="1085"/>
                  <a:pt x="4462" y="1089"/>
                  <a:pt x="4474" y="1084"/>
                </a:cubicBezTo>
                <a:cubicBezTo>
                  <a:pt x="4497" y="1096"/>
                  <a:pt x="4548" y="1087"/>
                  <a:pt x="4552" y="1107"/>
                </a:cubicBezTo>
                <a:cubicBezTo>
                  <a:pt x="4573" y="1113"/>
                  <a:pt x="4598" y="1126"/>
                  <a:pt x="4605" y="1139"/>
                </a:cubicBezTo>
                <a:cubicBezTo>
                  <a:pt x="4614" y="1134"/>
                  <a:pt x="4608" y="1122"/>
                  <a:pt x="4627" y="1120"/>
                </a:cubicBezTo>
                <a:cubicBezTo>
                  <a:pt x="4623" y="1114"/>
                  <a:pt x="4627" y="1111"/>
                  <a:pt x="4630" y="1107"/>
                </a:cubicBezTo>
                <a:cubicBezTo>
                  <a:pt x="4644" y="1118"/>
                  <a:pt x="4644" y="1118"/>
                  <a:pt x="4644" y="1118"/>
                </a:cubicBezTo>
                <a:cubicBezTo>
                  <a:pt x="4644" y="1124"/>
                  <a:pt x="4641" y="1131"/>
                  <a:pt x="4650" y="1142"/>
                </a:cubicBezTo>
                <a:cubicBezTo>
                  <a:pt x="4646" y="1142"/>
                  <a:pt x="4637" y="1141"/>
                  <a:pt x="4642" y="1145"/>
                </a:cubicBezTo>
                <a:cubicBezTo>
                  <a:pt x="4650" y="1146"/>
                  <a:pt x="4647" y="1142"/>
                  <a:pt x="4655" y="1143"/>
                </a:cubicBezTo>
                <a:cubicBezTo>
                  <a:pt x="4656" y="1138"/>
                  <a:pt x="4650" y="1129"/>
                  <a:pt x="4654" y="1126"/>
                </a:cubicBezTo>
                <a:cubicBezTo>
                  <a:pt x="4656" y="1126"/>
                  <a:pt x="4657" y="1127"/>
                  <a:pt x="4659" y="1128"/>
                </a:cubicBezTo>
                <a:cubicBezTo>
                  <a:pt x="4673" y="1138"/>
                  <a:pt x="4673" y="1138"/>
                  <a:pt x="4673" y="1138"/>
                </a:cubicBezTo>
                <a:cubicBezTo>
                  <a:pt x="4677" y="1142"/>
                  <a:pt x="4679" y="1147"/>
                  <a:pt x="4677" y="1151"/>
                </a:cubicBezTo>
                <a:cubicBezTo>
                  <a:pt x="4682" y="1150"/>
                  <a:pt x="4687" y="1150"/>
                  <a:pt x="4692" y="1152"/>
                </a:cubicBezTo>
                <a:cubicBezTo>
                  <a:pt x="4724" y="1175"/>
                  <a:pt x="4724" y="1175"/>
                  <a:pt x="4724" y="1175"/>
                </a:cubicBezTo>
                <a:cubicBezTo>
                  <a:pt x="4725" y="1176"/>
                  <a:pt x="4725" y="1178"/>
                  <a:pt x="4724" y="1179"/>
                </a:cubicBezTo>
                <a:cubicBezTo>
                  <a:pt x="4730" y="1183"/>
                  <a:pt x="4736" y="1186"/>
                  <a:pt x="4743" y="1188"/>
                </a:cubicBezTo>
                <a:cubicBezTo>
                  <a:pt x="4990" y="1365"/>
                  <a:pt x="4990" y="1365"/>
                  <a:pt x="4990" y="1365"/>
                </a:cubicBezTo>
                <a:cubicBezTo>
                  <a:pt x="5008" y="1365"/>
                  <a:pt x="5008" y="1365"/>
                  <a:pt x="5008" y="1365"/>
                </a:cubicBezTo>
                <a:cubicBezTo>
                  <a:pt x="4774" y="1199"/>
                  <a:pt x="4774" y="1199"/>
                  <a:pt x="4774" y="1199"/>
                </a:cubicBezTo>
                <a:cubicBezTo>
                  <a:pt x="4775" y="1199"/>
                  <a:pt x="4777" y="1200"/>
                  <a:pt x="4778" y="1200"/>
                </a:cubicBezTo>
                <a:cubicBezTo>
                  <a:pt x="4792" y="1195"/>
                  <a:pt x="4815" y="1204"/>
                  <a:pt x="4829" y="1208"/>
                </a:cubicBezTo>
                <a:cubicBezTo>
                  <a:pt x="4842" y="1202"/>
                  <a:pt x="4830" y="1192"/>
                  <a:pt x="4852" y="1190"/>
                </a:cubicBezTo>
                <a:cubicBezTo>
                  <a:pt x="4858" y="1193"/>
                  <a:pt x="4867" y="1202"/>
                  <a:pt x="4871" y="1203"/>
                </a:cubicBezTo>
                <a:cubicBezTo>
                  <a:pt x="4896" y="1211"/>
                  <a:pt x="4908" y="1197"/>
                  <a:pt x="4914" y="1189"/>
                </a:cubicBezTo>
                <a:cubicBezTo>
                  <a:pt x="4931" y="1190"/>
                  <a:pt x="4936" y="1186"/>
                  <a:pt x="4953" y="1187"/>
                </a:cubicBezTo>
                <a:cubicBezTo>
                  <a:pt x="4948" y="1183"/>
                  <a:pt x="4950" y="1181"/>
                  <a:pt x="4957" y="1182"/>
                </a:cubicBezTo>
                <a:cubicBezTo>
                  <a:pt x="4934" y="1153"/>
                  <a:pt x="4948" y="1143"/>
                  <a:pt x="4944" y="1124"/>
                </a:cubicBezTo>
                <a:cubicBezTo>
                  <a:pt x="5102" y="1223"/>
                  <a:pt x="5102" y="1223"/>
                  <a:pt x="5102" y="1223"/>
                </a:cubicBezTo>
                <a:cubicBezTo>
                  <a:pt x="5102" y="1213"/>
                  <a:pt x="5102" y="1213"/>
                  <a:pt x="5102" y="1213"/>
                </a:cubicBezTo>
                <a:cubicBezTo>
                  <a:pt x="4945" y="1115"/>
                  <a:pt x="4945" y="1115"/>
                  <a:pt x="4945" y="1115"/>
                </a:cubicBezTo>
                <a:cubicBezTo>
                  <a:pt x="4950" y="1108"/>
                  <a:pt x="4948" y="1099"/>
                  <a:pt x="4962" y="1096"/>
                </a:cubicBezTo>
                <a:cubicBezTo>
                  <a:pt x="4951" y="1082"/>
                  <a:pt x="4961" y="1081"/>
                  <a:pt x="4959" y="1070"/>
                </a:cubicBezTo>
                <a:cubicBezTo>
                  <a:pt x="4958" y="1068"/>
                  <a:pt x="4953" y="1065"/>
                  <a:pt x="4952" y="1062"/>
                </a:cubicBezTo>
                <a:cubicBezTo>
                  <a:pt x="4949" y="1054"/>
                  <a:pt x="4952" y="1044"/>
                  <a:pt x="4949" y="1038"/>
                </a:cubicBezTo>
                <a:cubicBezTo>
                  <a:pt x="4943" y="1026"/>
                  <a:pt x="4926" y="1020"/>
                  <a:pt x="4920" y="1014"/>
                </a:cubicBezTo>
                <a:cubicBezTo>
                  <a:pt x="4911" y="1005"/>
                  <a:pt x="4912" y="993"/>
                  <a:pt x="4897" y="985"/>
                </a:cubicBezTo>
                <a:cubicBezTo>
                  <a:pt x="4876" y="974"/>
                  <a:pt x="4854" y="966"/>
                  <a:pt x="4832" y="958"/>
                </a:cubicBezTo>
                <a:cubicBezTo>
                  <a:pt x="4828" y="955"/>
                  <a:pt x="4827" y="948"/>
                  <a:pt x="4821" y="946"/>
                </a:cubicBezTo>
                <a:cubicBezTo>
                  <a:pt x="4821" y="949"/>
                  <a:pt x="4805" y="938"/>
                  <a:pt x="4804" y="942"/>
                </a:cubicBezTo>
                <a:cubicBezTo>
                  <a:pt x="4807" y="942"/>
                  <a:pt x="4809" y="945"/>
                  <a:pt x="4806" y="945"/>
                </a:cubicBezTo>
                <a:cubicBezTo>
                  <a:pt x="4802" y="944"/>
                  <a:pt x="4800" y="944"/>
                  <a:pt x="4798" y="945"/>
                </a:cubicBezTo>
                <a:cubicBezTo>
                  <a:pt x="4787" y="932"/>
                  <a:pt x="4758" y="923"/>
                  <a:pt x="4755" y="913"/>
                </a:cubicBezTo>
                <a:cubicBezTo>
                  <a:pt x="4743" y="910"/>
                  <a:pt x="4719" y="909"/>
                  <a:pt x="4719" y="902"/>
                </a:cubicBezTo>
                <a:cubicBezTo>
                  <a:pt x="4704" y="902"/>
                  <a:pt x="4695" y="898"/>
                  <a:pt x="4685" y="894"/>
                </a:cubicBezTo>
                <a:cubicBezTo>
                  <a:pt x="4674" y="883"/>
                  <a:pt x="4664" y="869"/>
                  <a:pt x="4643" y="862"/>
                </a:cubicBezTo>
                <a:cubicBezTo>
                  <a:pt x="4644" y="855"/>
                  <a:pt x="4627" y="851"/>
                  <a:pt x="4628" y="844"/>
                </a:cubicBezTo>
                <a:cubicBezTo>
                  <a:pt x="4620" y="842"/>
                  <a:pt x="4612" y="840"/>
                  <a:pt x="4607" y="836"/>
                </a:cubicBezTo>
                <a:cubicBezTo>
                  <a:pt x="4605" y="837"/>
                  <a:pt x="4602" y="839"/>
                  <a:pt x="4595" y="839"/>
                </a:cubicBezTo>
                <a:cubicBezTo>
                  <a:pt x="4578" y="823"/>
                  <a:pt x="4560" y="813"/>
                  <a:pt x="4545" y="799"/>
                </a:cubicBezTo>
                <a:cubicBezTo>
                  <a:pt x="4541" y="798"/>
                  <a:pt x="4538" y="797"/>
                  <a:pt x="4535" y="796"/>
                </a:cubicBezTo>
                <a:cubicBezTo>
                  <a:pt x="4531" y="801"/>
                  <a:pt x="4541" y="811"/>
                  <a:pt x="4533" y="814"/>
                </a:cubicBezTo>
                <a:cubicBezTo>
                  <a:pt x="4536" y="814"/>
                  <a:pt x="4540" y="814"/>
                  <a:pt x="4542" y="815"/>
                </a:cubicBezTo>
                <a:cubicBezTo>
                  <a:pt x="4541" y="816"/>
                  <a:pt x="4541" y="818"/>
                  <a:pt x="4543" y="820"/>
                </a:cubicBezTo>
                <a:cubicBezTo>
                  <a:pt x="4538" y="820"/>
                  <a:pt x="4538" y="818"/>
                  <a:pt x="4535" y="820"/>
                </a:cubicBezTo>
                <a:cubicBezTo>
                  <a:pt x="4538" y="823"/>
                  <a:pt x="4543" y="826"/>
                  <a:pt x="4546" y="829"/>
                </a:cubicBezTo>
                <a:cubicBezTo>
                  <a:pt x="4529" y="828"/>
                  <a:pt x="4557" y="841"/>
                  <a:pt x="4559" y="849"/>
                </a:cubicBezTo>
                <a:cubicBezTo>
                  <a:pt x="4555" y="849"/>
                  <a:pt x="4553" y="850"/>
                  <a:pt x="4551" y="850"/>
                </a:cubicBezTo>
                <a:cubicBezTo>
                  <a:pt x="4559" y="858"/>
                  <a:pt x="4561" y="866"/>
                  <a:pt x="4557" y="872"/>
                </a:cubicBezTo>
                <a:cubicBezTo>
                  <a:pt x="4309" y="717"/>
                  <a:pt x="4309" y="717"/>
                  <a:pt x="4309" y="717"/>
                </a:cubicBezTo>
                <a:cubicBezTo>
                  <a:pt x="4342" y="725"/>
                  <a:pt x="4385" y="726"/>
                  <a:pt x="4415" y="737"/>
                </a:cubicBezTo>
                <a:cubicBezTo>
                  <a:pt x="4414" y="743"/>
                  <a:pt x="4431" y="748"/>
                  <a:pt x="4441" y="751"/>
                </a:cubicBezTo>
                <a:cubicBezTo>
                  <a:pt x="4438" y="752"/>
                  <a:pt x="4430" y="750"/>
                  <a:pt x="4432" y="752"/>
                </a:cubicBezTo>
                <a:cubicBezTo>
                  <a:pt x="4443" y="755"/>
                  <a:pt x="4443" y="761"/>
                  <a:pt x="4443" y="764"/>
                </a:cubicBezTo>
                <a:cubicBezTo>
                  <a:pt x="4445" y="758"/>
                  <a:pt x="4452" y="766"/>
                  <a:pt x="4464" y="763"/>
                </a:cubicBezTo>
                <a:cubicBezTo>
                  <a:pt x="4475" y="774"/>
                  <a:pt x="4529" y="780"/>
                  <a:pt x="4538" y="770"/>
                </a:cubicBezTo>
                <a:cubicBezTo>
                  <a:pt x="4531" y="765"/>
                  <a:pt x="4518" y="766"/>
                  <a:pt x="4508" y="764"/>
                </a:cubicBezTo>
                <a:cubicBezTo>
                  <a:pt x="4510" y="759"/>
                  <a:pt x="4532" y="767"/>
                  <a:pt x="4535" y="761"/>
                </a:cubicBezTo>
                <a:cubicBezTo>
                  <a:pt x="4533" y="761"/>
                  <a:pt x="4531" y="760"/>
                  <a:pt x="4530" y="759"/>
                </a:cubicBezTo>
                <a:cubicBezTo>
                  <a:pt x="4534" y="757"/>
                  <a:pt x="4541" y="761"/>
                  <a:pt x="4541" y="758"/>
                </a:cubicBezTo>
                <a:cubicBezTo>
                  <a:pt x="4539" y="758"/>
                  <a:pt x="4532" y="754"/>
                  <a:pt x="4536" y="754"/>
                </a:cubicBezTo>
                <a:cubicBezTo>
                  <a:pt x="4541" y="754"/>
                  <a:pt x="4544" y="756"/>
                  <a:pt x="4550" y="756"/>
                </a:cubicBezTo>
                <a:cubicBezTo>
                  <a:pt x="4558" y="754"/>
                  <a:pt x="4571" y="756"/>
                  <a:pt x="4584" y="758"/>
                </a:cubicBezTo>
                <a:cubicBezTo>
                  <a:pt x="5102" y="1049"/>
                  <a:pt x="5102" y="1049"/>
                  <a:pt x="5102" y="1049"/>
                </a:cubicBezTo>
                <a:cubicBezTo>
                  <a:pt x="5102" y="1041"/>
                  <a:pt x="5102" y="1041"/>
                  <a:pt x="5102" y="1041"/>
                </a:cubicBezTo>
                <a:cubicBezTo>
                  <a:pt x="4624" y="774"/>
                  <a:pt x="4624" y="774"/>
                  <a:pt x="4624" y="774"/>
                </a:cubicBezTo>
                <a:cubicBezTo>
                  <a:pt x="4631" y="775"/>
                  <a:pt x="4635" y="779"/>
                  <a:pt x="4641" y="782"/>
                </a:cubicBezTo>
                <a:cubicBezTo>
                  <a:pt x="4661" y="782"/>
                  <a:pt x="4687" y="785"/>
                  <a:pt x="4704" y="786"/>
                </a:cubicBezTo>
                <a:cubicBezTo>
                  <a:pt x="4699" y="786"/>
                  <a:pt x="4698" y="785"/>
                  <a:pt x="4699" y="783"/>
                </a:cubicBezTo>
                <a:cubicBezTo>
                  <a:pt x="4689" y="784"/>
                  <a:pt x="4674" y="779"/>
                  <a:pt x="4684" y="777"/>
                </a:cubicBezTo>
                <a:cubicBezTo>
                  <a:pt x="4672" y="778"/>
                  <a:pt x="4664" y="776"/>
                  <a:pt x="4665" y="770"/>
                </a:cubicBezTo>
                <a:cubicBezTo>
                  <a:pt x="4658" y="770"/>
                  <a:pt x="4658" y="772"/>
                  <a:pt x="4652" y="772"/>
                </a:cubicBezTo>
                <a:cubicBezTo>
                  <a:pt x="4637" y="759"/>
                  <a:pt x="4609" y="757"/>
                  <a:pt x="4596" y="744"/>
                </a:cubicBezTo>
                <a:cubicBezTo>
                  <a:pt x="4606" y="744"/>
                  <a:pt x="4603" y="743"/>
                  <a:pt x="4614" y="742"/>
                </a:cubicBezTo>
                <a:cubicBezTo>
                  <a:pt x="4602" y="734"/>
                  <a:pt x="4580" y="736"/>
                  <a:pt x="4561" y="731"/>
                </a:cubicBezTo>
                <a:cubicBezTo>
                  <a:pt x="4557" y="728"/>
                  <a:pt x="4562" y="728"/>
                  <a:pt x="4558" y="725"/>
                </a:cubicBezTo>
                <a:cubicBezTo>
                  <a:pt x="4545" y="720"/>
                  <a:pt x="4531" y="717"/>
                  <a:pt x="4515" y="714"/>
                </a:cubicBezTo>
                <a:cubicBezTo>
                  <a:pt x="3960" y="404"/>
                  <a:pt x="3960" y="404"/>
                  <a:pt x="3960" y="404"/>
                </a:cubicBezTo>
                <a:cubicBezTo>
                  <a:pt x="3968" y="403"/>
                  <a:pt x="3977" y="400"/>
                  <a:pt x="3987" y="404"/>
                </a:cubicBezTo>
                <a:cubicBezTo>
                  <a:pt x="3981" y="405"/>
                  <a:pt x="3990" y="405"/>
                  <a:pt x="3988" y="408"/>
                </a:cubicBezTo>
                <a:cubicBezTo>
                  <a:pt x="3993" y="408"/>
                  <a:pt x="3995" y="409"/>
                  <a:pt x="4001" y="409"/>
                </a:cubicBezTo>
                <a:cubicBezTo>
                  <a:pt x="3998" y="406"/>
                  <a:pt x="3999" y="405"/>
                  <a:pt x="4004" y="404"/>
                </a:cubicBezTo>
                <a:cubicBezTo>
                  <a:pt x="4001" y="403"/>
                  <a:pt x="3996" y="403"/>
                  <a:pt x="3995" y="402"/>
                </a:cubicBezTo>
                <a:cubicBezTo>
                  <a:pt x="3995" y="401"/>
                  <a:pt x="3994" y="400"/>
                  <a:pt x="3996" y="399"/>
                </a:cubicBezTo>
                <a:cubicBezTo>
                  <a:pt x="4001" y="401"/>
                  <a:pt x="4007" y="402"/>
                  <a:pt x="4017" y="401"/>
                </a:cubicBezTo>
                <a:cubicBezTo>
                  <a:pt x="4017" y="400"/>
                  <a:pt x="4017" y="398"/>
                  <a:pt x="4020" y="398"/>
                </a:cubicBezTo>
                <a:cubicBezTo>
                  <a:pt x="4022" y="398"/>
                  <a:pt x="4026" y="400"/>
                  <a:pt x="4027" y="399"/>
                </a:cubicBezTo>
                <a:cubicBezTo>
                  <a:pt x="4022" y="397"/>
                  <a:pt x="4028" y="395"/>
                  <a:pt x="4030" y="394"/>
                </a:cubicBezTo>
                <a:cubicBezTo>
                  <a:pt x="4038" y="395"/>
                  <a:pt x="4032" y="398"/>
                  <a:pt x="4039" y="399"/>
                </a:cubicBezTo>
                <a:cubicBezTo>
                  <a:pt x="4039" y="396"/>
                  <a:pt x="4035" y="395"/>
                  <a:pt x="4039" y="394"/>
                </a:cubicBezTo>
                <a:cubicBezTo>
                  <a:pt x="4024" y="391"/>
                  <a:pt x="4018" y="383"/>
                  <a:pt x="4004" y="379"/>
                </a:cubicBezTo>
                <a:cubicBezTo>
                  <a:pt x="4009" y="371"/>
                  <a:pt x="3979" y="364"/>
                  <a:pt x="3961" y="365"/>
                </a:cubicBezTo>
                <a:cubicBezTo>
                  <a:pt x="3960" y="368"/>
                  <a:pt x="3973" y="367"/>
                  <a:pt x="3969" y="370"/>
                </a:cubicBezTo>
                <a:cubicBezTo>
                  <a:pt x="3984" y="372"/>
                  <a:pt x="3990" y="379"/>
                  <a:pt x="3989" y="386"/>
                </a:cubicBezTo>
                <a:cubicBezTo>
                  <a:pt x="3982" y="387"/>
                  <a:pt x="3983" y="391"/>
                  <a:pt x="3975" y="390"/>
                </a:cubicBezTo>
                <a:cubicBezTo>
                  <a:pt x="3974" y="392"/>
                  <a:pt x="3975" y="396"/>
                  <a:pt x="3981" y="397"/>
                </a:cubicBezTo>
                <a:cubicBezTo>
                  <a:pt x="3977" y="398"/>
                  <a:pt x="3975" y="399"/>
                  <a:pt x="3970" y="399"/>
                </a:cubicBezTo>
                <a:cubicBezTo>
                  <a:pt x="3968" y="398"/>
                  <a:pt x="3967" y="397"/>
                  <a:pt x="3965" y="397"/>
                </a:cubicBezTo>
                <a:cubicBezTo>
                  <a:pt x="3961" y="398"/>
                  <a:pt x="3956" y="399"/>
                  <a:pt x="3951" y="399"/>
                </a:cubicBezTo>
                <a:cubicBezTo>
                  <a:pt x="3814" y="323"/>
                  <a:pt x="3814" y="323"/>
                  <a:pt x="3814" y="323"/>
                </a:cubicBezTo>
                <a:cubicBezTo>
                  <a:pt x="3823" y="325"/>
                  <a:pt x="3832" y="327"/>
                  <a:pt x="3842" y="328"/>
                </a:cubicBezTo>
                <a:cubicBezTo>
                  <a:pt x="3836" y="327"/>
                  <a:pt x="3831" y="325"/>
                  <a:pt x="3827" y="323"/>
                </a:cubicBezTo>
                <a:cubicBezTo>
                  <a:pt x="3827" y="322"/>
                  <a:pt x="3833" y="323"/>
                  <a:pt x="3833" y="322"/>
                </a:cubicBezTo>
                <a:cubicBezTo>
                  <a:pt x="3822" y="321"/>
                  <a:pt x="3812" y="319"/>
                  <a:pt x="3804" y="317"/>
                </a:cubicBezTo>
                <a:cubicBezTo>
                  <a:pt x="3713" y="267"/>
                  <a:pt x="3713" y="267"/>
                  <a:pt x="3713" y="267"/>
                </a:cubicBezTo>
                <a:cubicBezTo>
                  <a:pt x="3720" y="268"/>
                  <a:pt x="3727" y="269"/>
                  <a:pt x="3732" y="271"/>
                </a:cubicBezTo>
                <a:cubicBezTo>
                  <a:pt x="3730" y="271"/>
                  <a:pt x="3729" y="270"/>
                  <a:pt x="3728" y="270"/>
                </a:cubicBezTo>
                <a:cubicBezTo>
                  <a:pt x="3739" y="275"/>
                  <a:pt x="3755" y="277"/>
                  <a:pt x="3765" y="282"/>
                </a:cubicBezTo>
                <a:cubicBezTo>
                  <a:pt x="3763" y="282"/>
                  <a:pt x="3758" y="282"/>
                  <a:pt x="3758" y="283"/>
                </a:cubicBezTo>
                <a:cubicBezTo>
                  <a:pt x="3766" y="283"/>
                  <a:pt x="3773" y="284"/>
                  <a:pt x="3777" y="287"/>
                </a:cubicBezTo>
                <a:cubicBezTo>
                  <a:pt x="3820" y="294"/>
                  <a:pt x="3866" y="302"/>
                  <a:pt x="3912" y="307"/>
                </a:cubicBezTo>
                <a:cubicBezTo>
                  <a:pt x="5102" y="909"/>
                  <a:pt x="5102" y="909"/>
                  <a:pt x="5102" y="909"/>
                </a:cubicBezTo>
                <a:cubicBezTo>
                  <a:pt x="5102" y="903"/>
                  <a:pt x="5102" y="903"/>
                  <a:pt x="5102" y="903"/>
                </a:cubicBezTo>
                <a:cubicBezTo>
                  <a:pt x="3309" y="0"/>
                  <a:pt x="3309" y="0"/>
                  <a:pt x="3309" y="0"/>
                </a:cubicBezTo>
                <a:lnTo>
                  <a:pt x="3305" y="0"/>
                </a:lnTo>
                <a:close/>
                <a:moveTo>
                  <a:pt x="2757" y="309"/>
                </a:moveTo>
                <a:cubicBezTo>
                  <a:pt x="2756" y="310"/>
                  <a:pt x="2756" y="311"/>
                  <a:pt x="2757" y="312"/>
                </a:cubicBezTo>
                <a:cubicBezTo>
                  <a:pt x="2761" y="312"/>
                  <a:pt x="2766" y="311"/>
                  <a:pt x="2765" y="313"/>
                </a:cubicBezTo>
                <a:cubicBezTo>
                  <a:pt x="2761" y="314"/>
                  <a:pt x="2751" y="313"/>
                  <a:pt x="2747" y="316"/>
                </a:cubicBezTo>
                <a:cubicBezTo>
                  <a:pt x="2738" y="316"/>
                  <a:pt x="2731" y="316"/>
                  <a:pt x="2724" y="317"/>
                </a:cubicBezTo>
                <a:cubicBezTo>
                  <a:pt x="2723" y="313"/>
                  <a:pt x="2723" y="313"/>
                  <a:pt x="2723" y="313"/>
                </a:cubicBezTo>
                <a:cubicBezTo>
                  <a:pt x="2737" y="311"/>
                  <a:pt x="2742" y="310"/>
                  <a:pt x="2757" y="309"/>
                </a:cubicBezTo>
                <a:close/>
                <a:moveTo>
                  <a:pt x="2746" y="378"/>
                </a:moveTo>
                <a:cubicBezTo>
                  <a:pt x="2745" y="379"/>
                  <a:pt x="2741" y="379"/>
                  <a:pt x="2739" y="380"/>
                </a:cubicBezTo>
                <a:cubicBezTo>
                  <a:pt x="2738" y="375"/>
                  <a:pt x="2738" y="375"/>
                  <a:pt x="2738" y="375"/>
                </a:cubicBezTo>
                <a:cubicBezTo>
                  <a:pt x="2738" y="374"/>
                  <a:pt x="2739" y="374"/>
                  <a:pt x="2739" y="374"/>
                </a:cubicBezTo>
                <a:cubicBezTo>
                  <a:pt x="2740" y="377"/>
                  <a:pt x="2741" y="378"/>
                  <a:pt x="2746" y="378"/>
                </a:cubicBezTo>
                <a:close/>
                <a:moveTo>
                  <a:pt x="2750" y="287"/>
                </a:moveTo>
                <a:cubicBezTo>
                  <a:pt x="2750" y="289"/>
                  <a:pt x="2753" y="291"/>
                  <a:pt x="2749" y="292"/>
                </a:cubicBezTo>
                <a:cubicBezTo>
                  <a:pt x="2738" y="294"/>
                  <a:pt x="2730" y="298"/>
                  <a:pt x="2720" y="301"/>
                </a:cubicBezTo>
                <a:cubicBezTo>
                  <a:pt x="2719" y="296"/>
                  <a:pt x="2719" y="296"/>
                  <a:pt x="2719" y="296"/>
                </a:cubicBezTo>
                <a:cubicBezTo>
                  <a:pt x="2720" y="296"/>
                  <a:pt x="2721" y="295"/>
                  <a:pt x="2723" y="295"/>
                </a:cubicBezTo>
                <a:cubicBezTo>
                  <a:pt x="2720" y="291"/>
                  <a:pt x="2736" y="287"/>
                  <a:pt x="2750" y="287"/>
                </a:cubicBezTo>
                <a:close/>
                <a:moveTo>
                  <a:pt x="2697" y="234"/>
                </a:moveTo>
                <a:cubicBezTo>
                  <a:pt x="2690" y="236"/>
                  <a:pt x="2683" y="237"/>
                  <a:pt x="2676" y="237"/>
                </a:cubicBezTo>
                <a:cubicBezTo>
                  <a:pt x="2682" y="236"/>
                  <a:pt x="2691" y="235"/>
                  <a:pt x="2697" y="233"/>
                </a:cubicBezTo>
                <a:lnTo>
                  <a:pt x="2697" y="234"/>
                </a:lnTo>
                <a:close/>
                <a:moveTo>
                  <a:pt x="2696" y="231"/>
                </a:moveTo>
                <a:cubicBezTo>
                  <a:pt x="2697" y="233"/>
                  <a:pt x="2697" y="233"/>
                  <a:pt x="2697" y="233"/>
                </a:cubicBezTo>
                <a:cubicBezTo>
                  <a:pt x="2692" y="234"/>
                  <a:pt x="2685" y="235"/>
                  <a:pt x="2683" y="235"/>
                </a:cubicBezTo>
                <a:cubicBezTo>
                  <a:pt x="2685" y="233"/>
                  <a:pt x="2691" y="233"/>
                  <a:pt x="2695" y="232"/>
                </a:cubicBezTo>
                <a:cubicBezTo>
                  <a:pt x="2687" y="232"/>
                  <a:pt x="2680" y="234"/>
                  <a:pt x="2676" y="234"/>
                </a:cubicBezTo>
                <a:cubicBezTo>
                  <a:pt x="2680" y="232"/>
                  <a:pt x="2688" y="231"/>
                  <a:pt x="2696" y="231"/>
                </a:cubicBezTo>
                <a:close/>
                <a:moveTo>
                  <a:pt x="2583" y="346"/>
                </a:moveTo>
                <a:cubicBezTo>
                  <a:pt x="2582" y="346"/>
                  <a:pt x="2581" y="346"/>
                  <a:pt x="2579" y="345"/>
                </a:cubicBezTo>
                <a:cubicBezTo>
                  <a:pt x="2583" y="344"/>
                  <a:pt x="2580" y="344"/>
                  <a:pt x="2579" y="343"/>
                </a:cubicBezTo>
                <a:cubicBezTo>
                  <a:pt x="2580" y="342"/>
                  <a:pt x="2582" y="342"/>
                  <a:pt x="2583" y="341"/>
                </a:cubicBezTo>
                <a:lnTo>
                  <a:pt x="2583" y="346"/>
                </a:lnTo>
                <a:close/>
                <a:moveTo>
                  <a:pt x="2455" y="308"/>
                </a:moveTo>
                <a:cubicBezTo>
                  <a:pt x="2458" y="308"/>
                  <a:pt x="2461" y="307"/>
                  <a:pt x="2459" y="309"/>
                </a:cubicBezTo>
                <a:cubicBezTo>
                  <a:pt x="2474" y="309"/>
                  <a:pt x="2497" y="304"/>
                  <a:pt x="2510" y="302"/>
                </a:cubicBezTo>
                <a:cubicBezTo>
                  <a:pt x="2512" y="300"/>
                  <a:pt x="2516" y="300"/>
                  <a:pt x="2520" y="299"/>
                </a:cubicBezTo>
                <a:cubicBezTo>
                  <a:pt x="2518" y="298"/>
                  <a:pt x="2515" y="300"/>
                  <a:pt x="2515" y="299"/>
                </a:cubicBezTo>
                <a:cubicBezTo>
                  <a:pt x="2517" y="298"/>
                  <a:pt x="2521" y="295"/>
                  <a:pt x="2517" y="295"/>
                </a:cubicBezTo>
                <a:cubicBezTo>
                  <a:pt x="2510" y="298"/>
                  <a:pt x="2503" y="297"/>
                  <a:pt x="2496" y="299"/>
                </a:cubicBezTo>
                <a:cubicBezTo>
                  <a:pt x="2496" y="298"/>
                  <a:pt x="2499" y="298"/>
                  <a:pt x="2499" y="297"/>
                </a:cubicBezTo>
                <a:cubicBezTo>
                  <a:pt x="2494" y="297"/>
                  <a:pt x="2493" y="299"/>
                  <a:pt x="2489" y="300"/>
                </a:cubicBezTo>
                <a:cubicBezTo>
                  <a:pt x="2489" y="299"/>
                  <a:pt x="2491" y="298"/>
                  <a:pt x="2490" y="298"/>
                </a:cubicBezTo>
                <a:cubicBezTo>
                  <a:pt x="2484" y="301"/>
                  <a:pt x="2479" y="301"/>
                  <a:pt x="2473" y="303"/>
                </a:cubicBezTo>
                <a:cubicBezTo>
                  <a:pt x="2473" y="302"/>
                  <a:pt x="2474" y="302"/>
                  <a:pt x="2475" y="301"/>
                </a:cubicBezTo>
                <a:cubicBezTo>
                  <a:pt x="2470" y="302"/>
                  <a:pt x="2465" y="304"/>
                  <a:pt x="2460" y="305"/>
                </a:cubicBezTo>
                <a:cubicBezTo>
                  <a:pt x="2462" y="305"/>
                  <a:pt x="2464" y="304"/>
                  <a:pt x="2464" y="305"/>
                </a:cubicBezTo>
                <a:cubicBezTo>
                  <a:pt x="2461" y="306"/>
                  <a:pt x="2458" y="307"/>
                  <a:pt x="2455" y="307"/>
                </a:cubicBezTo>
                <a:cubicBezTo>
                  <a:pt x="2458" y="290"/>
                  <a:pt x="2458" y="290"/>
                  <a:pt x="2458" y="290"/>
                </a:cubicBezTo>
                <a:cubicBezTo>
                  <a:pt x="2458" y="290"/>
                  <a:pt x="2458" y="290"/>
                  <a:pt x="2458" y="290"/>
                </a:cubicBezTo>
                <a:cubicBezTo>
                  <a:pt x="2480" y="290"/>
                  <a:pt x="2505" y="285"/>
                  <a:pt x="2527" y="281"/>
                </a:cubicBezTo>
                <a:cubicBezTo>
                  <a:pt x="2526" y="277"/>
                  <a:pt x="2507" y="284"/>
                  <a:pt x="2503" y="281"/>
                </a:cubicBezTo>
                <a:cubicBezTo>
                  <a:pt x="2505" y="281"/>
                  <a:pt x="2508" y="281"/>
                  <a:pt x="2511" y="280"/>
                </a:cubicBezTo>
                <a:cubicBezTo>
                  <a:pt x="2523" y="279"/>
                  <a:pt x="2502" y="281"/>
                  <a:pt x="2504" y="280"/>
                </a:cubicBezTo>
                <a:cubicBezTo>
                  <a:pt x="2516" y="278"/>
                  <a:pt x="2524" y="277"/>
                  <a:pt x="2535" y="275"/>
                </a:cubicBezTo>
                <a:cubicBezTo>
                  <a:pt x="2520" y="277"/>
                  <a:pt x="2527" y="274"/>
                  <a:pt x="2536" y="272"/>
                </a:cubicBezTo>
                <a:cubicBezTo>
                  <a:pt x="2535" y="273"/>
                  <a:pt x="2535" y="274"/>
                  <a:pt x="2534" y="274"/>
                </a:cubicBezTo>
                <a:cubicBezTo>
                  <a:pt x="2539" y="273"/>
                  <a:pt x="2540" y="275"/>
                  <a:pt x="2541" y="276"/>
                </a:cubicBezTo>
                <a:cubicBezTo>
                  <a:pt x="2539" y="277"/>
                  <a:pt x="2536" y="277"/>
                  <a:pt x="2535" y="278"/>
                </a:cubicBezTo>
                <a:cubicBezTo>
                  <a:pt x="2540" y="278"/>
                  <a:pt x="2543" y="276"/>
                  <a:pt x="2547" y="276"/>
                </a:cubicBezTo>
                <a:cubicBezTo>
                  <a:pt x="2548" y="275"/>
                  <a:pt x="2555" y="273"/>
                  <a:pt x="2556" y="271"/>
                </a:cubicBezTo>
                <a:cubicBezTo>
                  <a:pt x="2552" y="271"/>
                  <a:pt x="2548" y="273"/>
                  <a:pt x="2547" y="272"/>
                </a:cubicBezTo>
                <a:cubicBezTo>
                  <a:pt x="2550" y="271"/>
                  <a:pt x="2550" y="271"/>
                  <a:pt x="2549" y="270"/>
                </a:cubicBezTo>
                <a:cubicBezTo>
                  <a:pt x="2551" y="269"/>
                  <a:pt x="2559" y="269"/>
                  <a:pt x="2557" y="269"/>
                </a:cubicBezTo>
                <a:cubicBezTo>
                  <a:pt x="2554" y="268"/>
                  <a:pt x="2551" y="270"/>
                  <a:pt x="2550" y="269"/>
                </a:cubicBezTo>
                <a:cubicBezTo>
                  <a:pt x="2554" y="267"/>
                  <a:pt x="2559" y="268"/>
                  <a:pt x="2560" y="266"/>
                </a:cubicBezTo>
                <a:cubicBezTo>
                  <a:pt x="2562" y="266"/>
                  <a:pt x="2560" y="267"/>
                  <a:pt x="2564" y="267"/>
                </a:cubicBezTo>
                <a:cubicBezTo>
                  <a:pt x="2568" y="266"/>
                  <a:pt x="2570" y="264"/>
                  <a:pt x="2576" y="264"/>
                </a:cubicBezTo>
                <a:cubicBezTo>
                  <a:pt x="2573" y="265"/>
                  <a:pt x="2577" y="265"/>
                  <a:pt x="2579" y="264"/>
                </a:cubicBezTo>
                <a:cubicBezTo>
                  <a:pt x="2582" y="325"/>
                  <a:pt x="2582" y="325"/>
                  <a:pt x="2582" y="325"/>
                </a:cubicBezTo>
                <a:cubicBezTo>
                  <a:pt x="2582" y="325"/>
                  <a:pt x="2581" y="325"/>
                  <a:pt x="2581" y="325"/>
                </a:cubicBezTo>
                <a:cubicBezTo>
                  <a:pt x="2581" y="326"/>
                  <a:pt x="2581" y="326"/>
                  <a:pt x="2582" y="326"/>
                </a:cubicBezTo>
                <a:cubicBezTo>
                  <a:pt x="2582" y="336"/>
                  <a:pt x="2582" y="336"/>
                  <a:pt x="2582" y="336"/>
                </a:cubicBezTo>
                <a:cubicBezTo>
                  <a:pt x="2580" y="337"/>
                  <a:pt x="2582" y="338"/>
                  <a:pt x="2577" y="339"/>
                </a:cubicBezTo>
                <a:cubicBezTo>
                  <a:pt x="2579" y="342"/>
                  <a:pt x="2570" y="348"/>
                  <a:pt x="2573" y="350"/>
                </a:cubicBezTo>
                <a:cubicBezTo>
                  <a:pt x="2570" y="350"/>
                  <a:pt x="2572" y="348"/>
                  <a:pt x="2567" y="349"/>
                </a:cubicBezTo>
                <a:cubicBezTo>
                  <a:pt x="2562" y="352"/>
                  <a:pt x="2552" y="349"/>
                  <a:pt x="2547" y="352"/>
                </a:cubicBezTo>
                <a:cubicBezTo>
                  <a:pt x="2535" y="351"/>
                  <a:pt x="2514" y="358"/>
                  <a:pt x="2510" y="363"/>
                </a:cubicBezTo>
                <a:cubicBezTo>
                  <a:pt x="2500" y="362"/>
                  <a:pt x="2491" y="366"/>
                  <a:pt x="2481" y="366"/>
                </a:cubicBezTo>
                <a:cubicBezTo>
                  <a:pt x="2481" y="368"/>
                  <a:pt x="2477" y="368"/>
                  <a:pt x="2477" y="370"/>
                </a:cubicBezTo>
                <a:cubicBezTo>
                  <a:pt x="2472" y="371"/>
                  <a:pt x="2457" y="373"/>
                  <a:pt x="2461" y="374"/>
                </a:cubicBezTo>
                <a:cubicBezTo>
                  <a:pt x="2456" y="375"/>
                  <a:pt x="2451" y="376"/>
                  <a:pt x="2446" y="376"/>
                </a:cubicBezTo>
                <a:cubicBezTo>
                  <a:pt x="2447" y="368"/>
                  <a:pt x="2447" y="368"/>
                  <a:pt x="2447" y="368"/>
                </a:cubicBezTo>
                <a:cubicBezTo>
                  <a:pt x="2458" y="365"/>
                  <a:pt x="2471" y="369"/>
                  <a:pt x="2482" y="364"/>
                </a:cubicBezTo>
                <a:cubicBezTo>
                  <a:pt x="2481" y="363"/>
                  <a:pt x="2475" y="364"/>
                  <a:pt x="2476" y="363"/>
                </a:cubicBezTo>
                <a:cubicBezTo>
                  <a:pt x="2482" y="361"/>
                  <a:pt x="2493" y="361"/>
                  <a:pt x="2497" y="357"/>
                </a:cubicBezTo>
                <a:cubicBezTo>
                  <a:pt x="2496" y="356"/>
                  <a:pt x="2494" y="357"/>
                  <a:pt x="2495" y="356"/>
                </a:cubicBezTo>
                <a:cubicBezTo>
                  <a:pt x="2489" y="356"/>
                  <a:pt x="2487" y="358"/>
                  <a:pt x="2485" y="357"/>
                </a:cubicBezTo>
                <a:cubicBezTo>
                  <a:pt x="2492" y="354"/>
                  <a:pt x="2491" y="353"/>
                  <a:pt x="2487" y="352"/>
                </a:cubicBezTo>
                <a:cubicBezTo>
                  <a:pt x="2489" y="352"/>
                  <a:pt x="2491" y="352"/>
                  <a:pt x="2493" y="352"/>
                </a:cubicBezTo>
                <a:cubicBezTo>
                  <a:pt x="2497" y="349"/>
                  <a:pt x="2494" y="349"/>
                  <a:pt x="2491" y="348"/>
                </a:cubicBezTo>
                <a:cubicBezTo>
                  <a:pt x="2494" y="346"/>
                  <a:pt x="2496" y="343"/>
                  <a:pt x="2496" y="342"/>
                </a:cubicBezTo>
                <a:cubicBezTo>
                  <a:pt x="2491" y="342"/>
                  <a:pt x="2486" y="342"/>
                  <a:pt x="2485" y="341"/>
                </a:cubicBezTo>
                <a:cubicBezTo>
                  <a:pt x="2487" y="340"/>
                  <a:pt x="2492" y="341"/>
                  <a:pt x="2494" y="340"/>
                </a:cubicBezTo>
                <a:cubicBezTo>
                  <a:pt x="2493" y="340"/>
                  <a:pt x="2490" y="340"/>
                  <a:pt x="2492" y="339"/>
                </a:cubicBezTo>
                <a:cubicBezTo>
                  <a:pt x="2502" y="339"/>
                  <a:pt x="2506" y="335"/>
                  <a:pt x="2513" y="334"/>
                </a:cubicBezTo>
                <a:cubicBezTo>
                  <a:pt x="2507" y="333"/>
                  <a:pt x="2499" y="335"/>
                  <a:pt x="2495" y="334"/>
                </a:cubicBezTo>
                <a:cubicBezTo>
                  <a:pt x="2499" y="332"/>
                  <a:pt x="2508" y="331"/>
                  <a:pt x="2513" y="329"/>
                </a:cubicBezTo>
                <a:cubicBezTo>
                  <a:pt x="2508" y="329"/>
                  <a:pt x="2505" y="330"/>
                  <a:pt x="2500" y="330"/>
                </a:cubicBezTo>
                <a:cubicBezTo>
                  <a:pt x="2499" y="332"/>
                  <a:pt x="2493" y="331"/>
                  <a:pt x="2495" y="333"/>
                </a:cubicBezTo>
                <a:cubicBezTo>
                  <a:pt x="2492" y="333"/>
                  <a:pt x="2489" y="333"/>
                  <a:pt x="2487" y="334"/>
                </a:cubicBezTo>
                <a:cubicBezTo>
                  <a:pt x="2493" y="335"/>
                  <a:pt x="2478" y="338"/>
                  <a:pt x="2479" y="338"/>
                </a:cubicBezTo>
                <a:cubicBezTo>
                  <a:pt x="2481" y="339"/>
                  <a:pt x="2484" y="337"/>
                  <a:pt x="2484" y="338"/>
                </a:cubicBezTo>
                <a:cubicBezTo>
                  <a:pt x="2479" y="339"/>
                  <a:pt x="2478" y="341"/>
                  <a:pt x="2479" y="343"/>
                </a:cubicBezTo>
                <a:cubicBezTo>
                  <a:pt x="2473" y="344"/>
                  <a:pt x="2473" y="346"/>
                  <a:pt x="2467" y="347"/>
                </a:cubicBezTo>
                <a:cubicBezTo>
                  <a:pt x="2471" y="347"/>
                  <a:pt x="2479" y="345"/>
                  <a:pt x="2482" y="347"/>
                </a:cubicBezTo>
                <a:cubicBezTo>
                  <a:pt x="2478" y="348"/>
                  <a:pt x="2473" y="348"/>
                  <a:pt x="2472" y="350"/>
                </a:cubicBezTo>
                <a:cubicBezTo>
                  <a:pt x="2475" y="351"/>
                  <a:pt x="2477" y="349"/>
                  <a:pt x="2477" y="351"/>
                </a:cubicBezTo>
                <a:cubicBezTo>
                  <a:pt x="2470" y="352"/>
                  <a:pt x="2471" y="353"/>
                  <a:pt x="2466" y="356"/>
                </a:cubicBezTo>
                <a:cubicBezTo>
                  <a:pt x="2461" y="356"/>
                  <a:pt x="2456" y="356"/>
                  <a:pt x="2452" y="357"/>
                </a:cubicBezTo>
                <a:cubicBezTo>
                  <a:pt x="2452" y="358"/>
                  <a:pt x="2450" y="359"/>
                  <a:pt x="2448" y="360"/>
                </a:cubicBezTo>
                <a:cubicBezTo>
                  <a:pt x="2449" y="351"/>
                  <a:pt x="2449" y="351"/>
                  <a:pt x="2449" y="351"/>
                </a:cubicBezTo>
                <a:cubicBezTo>
                  <a:pt x="2450" y="351"/>
                  <a:pt x="2452" y="351"/>
                  <a:pt x="2453" y="350"/>
                </a:cubicBezTo>
                <a:cubicBezTo>
                  <a:pt x="2451" y="349"/>
                  <a:pt x="2459" y="348"/>
                  <a:pt x="2457" y="347"/>
                </a:cubicBezTo>
                <a:cubicBezTo>
                  <a:pt x="2455" y="347"/>
                  <a:pt x="2452" y="347"/>
                  <a:pt x="2450" y="347"/>
                </a:cubicBezTo>
                <a:lnTo>
                  <a:pt x="2455" y="308"/>
                </a:lnTo>
                <a:close/>
                <a:moveTo>
                  <a:pt x="2447" y="365"/>
                </a:moveTo>
                <a:cubicBezTo>
                  <a:pt x="2447" y="364"/>
                  <a:pt x="2447" y="364"/>
                  <a:pt x="2447" y="364"/>
                </a:cubicBezTo>
                <a:cubicBezTo>
                  <a:pt x="2449" y="364"/>
                  <a:pt x="2450" y="364"/>
                  <a:pt x="2452" y="364"/>
                </a:cubicBezTo>
                <a:cubicBezTo>
                  <a:pt x="2450" y="365"/>
                  <a:pt x="2449" y="365"/>
                  <a:pt x="2447" y="365"/>
                </a:cubicBezTo>
                <a:close/>
                <a:moveTo>
                  <a:pt x="2319" y="316"/>
                </a:moveTo>
                <a:cubicBezTo>
                  <a:pt x="2323" y="315"/>
                  <a:pt x="2328" y="314"/>
                  <a:pt x="2330" y="313"/>
                </a:cubicBezTo>
                <a:cubicBezTo>
                  <a:pt x="2334" y="313"/>
                  <a:pt x="2333" y="314"/>
                  <a:pt x="2336" y="313"/>
                </a:cubicBezTo>
                <a:cubicBezTo>
                  <a:pt x="2336" y="311"/>
                  <a:pt x="2341" y="311"/>
                  <a:pt x="2345" y="311"/>
                </a:cubicBezTo>
                <a:cubicBezTo>
                  <a:pt x="2350" y="309"/>
                  <a:pt x="2353" y="306"/>
                  <a:pt x="2361" y="307"/>
                </a:cubicBezTo>
                <a:cubicBezTo>
                  <a:pt x="2368" y="304"/>
                  <a:pt x="2375" y="303"/>
                  <a:pt x="2383" y="303"/>
                </a:cubicBezTo>
                <a:cubicBezTo>
                  <a:pt x="2386" y="301"/>
                  <a:pt x="2392" y="301"/>
                  <a:pt x="2397" y="299"/>
                </a:cubicBezTo>
                <a:cubicBezTo>
                  <a:pt x="2399" y="300"/>
                  <a:pt x="2402" y="300"/>
                  <a:pt x="2397" y="301"/>
                </a:cubicBezTo>
                <a:cubicBezTo>
                  <a:pt x="2400" y="302"/>
                  <a:pt x="2404" y="300"/>
                  <a:pt x="2407" y="299"/>
                </a:cubicBezTo>
                <a:cubicBezTo>
                  <a:pt x="2421" y="299"/>
                  <a:pt x="2436" y="294"/>
                  <a:pt x="2451" y="292"/>
                </a:cubicBezTo>
                <a:cubicBezTo>
                  <a:pt x="2442" y="347"/>
                  <a:pt x="2442" y="347"/>
                  <a:pt x="2442" y="347"/>
                </a:cubicBezTo>
                <a:cubicBezTo>
                  <a:pt x="2442" y="347"/>
                  <a:pt x="2441" y="347"/>
                  <a:pt x="2441" y="347"/>
                </a:cubicBezTo>
                <a:cubicBezTo>
                  <a:pt x="2438" y="349"/>
                  <a:pt x="2437" y="349"/>
                  <a:pt x="2437" y="350"/>
                </a:cubicBezTo>
                <a:cubicBezTo>
                  <a:pt x="2432" y="351"/>
                  <a:pt x="2431" y="351"/>
                  <a:pt x="2429" y="353"/>
                </a:cubicBezTo>
                <a:cubicBezTo>
                  <a:pt x="2425" y="352"/>
                  <a:pt x="2423" y="353"/>
                  <a:pt x="2420" y="352"/>
                </a:cubicBezTo>
                <a:cubicBezTo>
                  <a:pt x="2416" y="353"/>
                  <a:pt x="2417" y="354"/>
                  <a:pt x="2416" y="355"/>
                </a:cubicBezTo>
                <a:cubicBezTo>
                  <a:pt x="2413" y="355"/>
                  <a:pt x="2410" y="355"/>
                  <a:pt x="2409" y="356"/>
                </a:cubicBezTo>
                <a:cubicBezTo>
                  <a:pt x="2411" y="357"/>
                  <a:pt x="2415" y="357"/>
                  <a:pt x="2416" y="358"/>
                </a:cubicBezTo>
                <a:cubicBezTo>
                  <a:pt x="2404" y="359"/>
                  <a:pt x="2397" y="364"/>
                  <a:pt x="2391" y="365"/>
                </a:cubicBezTo>
                <a:cubicBezTo>
                  <a:pt x="2395" y="364"/>
                  <a:pt x="2396" y="365"/>
                  <a:pt x="2393" y="366"/>
                </a:cubicBezTo>
                <a:cubicBezTo>
                  <a:pt x="2411" y="363"/>
                  <a:pt x="2436" y="361"/>
                  <a:pt x="2441" y="353"/>
                </a:cubicBezTo>
                <a:cubicBezTo>
                  <a:pt x="2440" y="362"/>
                  <a:pt x="2440" y="362"/>
                  <a:pt x="2440" y="362"/>
                </a:cubicBezTo>
                <a:cubicBezTo>
                  <a:pt x="2438" y="363"/>
                  <a:pt x="2436" y="363"/>
                  <a:pt x="2434" y="364"/>
                </a:cubicBezTo>
                <a:cubicBezTo>
                  <a:pt x="2436" y="364"/>
                  <a:pt x="2438" y="364"/>
                  <a:pt x="2440" y="364"/>
                </a:cubicBezTo>
                <a:cubicBezTo>
                  <a:pt x="2439" y="367"/>
                  <a:pt x="2439" y="367"/>
                  <a:pt x="2439" y="367"/>
                </a:cubicBezTo>
                <a:cubicBezTo>
                  <a:pt x="2433" y="367"/>
                  <a:pt x="2426" y="368"/>
                  <a:pt x="2420" y="371"/>
                </a:cubicBezTo>
                <a:cubicBezTo>
                  <a:pt x="2426" y="371"/>
                  <a:pt x="2427" y="370"/>
                  <a:pt x="2429" y="371"/>
                </a:cubicBezTo>
                <a:cubicBezTo>
                  <a:pt x="2431" y="369"/>
                  <a:pt x="2435" y="368"/>
                  <a:pt x="2439" y="368"/>
                </a:cubicBezTo>
                <a:cubicBezTo>
                  <a:pt x="2438" y="377"/>
                  <a:pt x="2438" y="377"/>
                  <a:pt x="2438" y="377"/>
                </a:cubicBezTo>
                <a:cubicBezTo>
                  <a:pt x="2436" y="378"/>
                  <a:pt x="2435" y="379"/>
                  <a:pt x="2433" y="380"/>
                </a:cubicBezTo>
                <a:cubicBezTo>
                  <a:pt x="2423" y="382"/>
                  <a:pt x="2416" y="379"/>
                  <a:pt x="2405" y="381"/>
                </a:cubicBezTo>
                <a:cubicBezTo>
                  <a:pt x="2408" y="382"/>
                  <a:pt x="2402" y="383"/>
                  <a:pt x="2402" y="384"/>
                </a:cubicBezTo>
                <a:cubicBezTo>
                  <a:pt x="2413" y="384"/>
                  <a:pt x="2420" y="386"/>
                  <a:pt x="2410" y="391"/>
                </a:cubicBezTo>
                <a:cubicBezTo>
                  <a:pt x="2411" y="392"/>
                  <a:pt x="2415" y="391"/>
                  <a:pt x="2416" y="392"/>
                </a:cubicBezTo>
                <a:cubicBezTo>
                  <a:pt x="2407" y="395"/>
                  <a:pt x="2415" y="397"/>
                  <a:pt x="2406" y="400"/>
                </a:cubicBezTo>
                <a:cubicBezTo>
                  <a:pt x="2404" y="400"/>
                  <a:pt x="2408" y="398"/>
                  <a:pt x="2406" y="398"/>
                </a:cubicBezTo>
                <a:cubicBezTo>
                  <a:pt x="2397" y="401"/>
                  <a:pt x="2392" y="407"/>
                  <a:pt x="2383" y="409"/>
                </a:cubicBezTo>
                <a:cubicBezTo>
                  <a:pt x="2375" y="411"/>
                  <a:pt x="2366" y="410"/>
                  <a:pt x="2362" y="409"/>
                </a:cubicBezTo>
                <a:cubicBezTo>
                  <a:pt x="2354" y="411"/>
                  <a:pt x="2346" y="410"/>
                  <a:pt x="2341" y="409"/>
                </a:cubicBezTo>
                <a:cubicBezTo>
                  <a:pt x="2338" y="410"/>
                  <a:pt x="2333" y="410"/>
                  <a:pt x="2329" y="411"/>
                </a:cubicBezTo>
                <a:cubicBezTo>
                  <a:pt x="2326" y="411"/>
                  <a:pt x="2328" y="409"/>
                  <a:pt x="2324" y="409"/>
                </a:cubicBezTo>
                <a:cubicBezTo>
                  <a:pt x="2317" y="412"/>
                  <a:pt x="2307" y="412"/>
                  <a:pt x="2301" y="415"/>
                </a:cubicBezTo>
                <a:cubicBezTo>
                  <a:pt x="2305" y="414"/>
                  <a:pt x="2303" y="416"/>
                  <a:pt x="2300" y="416"/>
                </a:cubicBezTo>
                <a:cubicBezTo>
                  <a:pt x="2297" y="417"/>
                  <a:pt x="2303" y="416"/>
                  <a:pt x="2302" y="418"/>
                </a:cubicBezTo>
                <a:cubicBezTo>
                  <a:pt x="2294" y="420"/>
                  <a:pt x="2289" y="424"/>
                  <a:pt x="2282" y="428"/>
                </a:cubicBezTo>
                <a:lnTo>
                  <a:pt x="2319" y="316"/>
                </a:lnTo>
                <a:close/>
                <a:moveTo>
                  <a:pt x="2376" y="446"/>
                </a:moveTo>
                <a:cubicBezTo>
                  <a:pt x="2353" y="449"/>
                  <a:pt x="2329" y="450"/>
                  <a:pt x="2310" y="455"/>
                </a:cubicBezTo>
                <a:cubicBezTo>
                  <a:pt x="2295" y="456"/>
                  <a:pt x="2287" y="461"/>
                  <a:pt x="2271" y="461"/>
                </a:cubicBezTo>
                <a:cubicBezTo>
                  <a:pt x="2274" y="450"/>
                  <a:pt x="2274" y="450"/>
                  <a:pt x="2274" y="450"/>
                </a:cubicBezTo>
                <a:cubicBezTo>
                  <a:pt x="2284" y="449"/>
                  <a:pt x="2292" y="450"/>
                  <a:pt x="2300" y="449"/>
                </a:cubicBezTo>
                <a:cubicBezTo>
                  <a:pt x="2309" y="447"/>
                  <a:pt x="2314" y="443"/>
                  <a:pt x="2324" y="443"/>
                </a:cubicBezTo>
                <a:cubicBezTo>
                  <a:pt x="2330" y="440"/>
                  <a:pt x="2339" y="438"/>
                  <a:pt x="2348" y="437"/>
                </a:cubicBezTo>
                <a:cubicBezTo>
                  <a:pt x="2360" y="425"/>
                  <a:pt x="2395" y="421"/>
                  <a:pt x="2419" y="415"/>
                </a:cubicBezTo>
                <a:cubicBezTo>
                  <a:pt x="2422" y="413"/>
                  <a:pt x="2423" y="412"/>
                  <a:pt x="2423" y="410"/>
                </a:cubicBezTo>
                <a:cubicBezTo>
                  <a:pt x="2426" y="409"/>
                  <a:pt x="2430" y="408"/>
                  <a:pt x="2433" y="407"/>
                </a:cubicBezTo>
                <a:cubicBezTo>
                  <a:pt x="2428" y="443"/>
                  <a:pt x="2428" y="443"/>
                  <a:pt x="2428" y="443"/>
                </a:cubicBezTo>
                <a:cubicBezTo>
                  <a:pt x="2420" y="445"/>
                  <a:pt x="2412" y="446"/>
                  <a:pt x="2408" y="444"/>
                </a:cubicBezTo>
                <a:cubicBezTo>
                  <a:pt x="2400" y="445"/>
                  <a:pt x="2392" y="445"/>
                  <a:pt x="2381" y="448"/>
                </a:cubicBezTo>
                <a:cubicBezTo>
                  <a:pt x="2378" y="448"/>
                  <a:pt x="2380" y="446"/>
                  <a:pt x="2376" y="446"/>
                </a:cubicBezTo>
                <a:close/>
                <a:moveTo>
                  <a:pt x="2426" y="456"/>
                </a:moveTo>
                <a:cubicBezTo>
                  <a:pt x="2424" y="469"/>
                  <a:pt x="2424" y="469"/>
                  <a:pt x="2424" y="469"/>
                </a:cubicBezTo>
                <a:cubicBezTo>
                  <a:pt x="2416" y="469"/>
                  <a:pt x="2411" y="468"/>
                  <a:pt x="2410" y="465"/>
                </a:cubicBezTo>
                <a:cubicBezTo>
                  <a:pt x="2406" y="466"/>
                  <a:pt x="2404" y="463"/>
                  <a:pt x="2407" y="461"/>
                </a:cubicBezTo>
                <a:cubicBezTo>
                  <a:pt x="2413" y="459"/>
                  <a:pt x="2420" y="458"/>
                  <a:pt x="2426" y="456"/>
                </a:cubicBezTo>
                <a:close/>
                <a:moveTo>
                  <a:pt x="2459" y="729"/>
                </a:moveTo>
                <a:cubicBezTo>
                  <a:pt x="2455" y="735"/>
                  <a:pt x="2450" y="739"/>
                  <a:pt x="2437" y="743"/>
                </a:cubicBezTo>
                <a:cubicBezTo>
                  <a:pt x="2436" y="744"/>
                  <a:pt x="2442" y="744"/>
                  <a:pt x="2436" y="745"/>
                </a:cubicBezTo>
                <a:cubicBezTo>
                  <a:pt x="2435" y="747"/>
                  <a:pt x="2441" y="744"/>
                  <a:pt x="2443" y="744"/>
                </a:cubicBezTo>
                <a:cubicBezTo>
                  <a:pt x="2442" y="747"/>
                  <a:pt x="2438" y="748"/>
                  <a:pt x="2434" y="750"/>
                </a:cubicBezTo>
                <a:cubicBezTo>
                  <a:pt x="2431" y="749"/>
                  <a:pt x="2429" y="749"/>
                  <a:pt x="2428" y="748"/>
                </a:cubicBezTo>
                <a:cubicBezTo>
                  <a:pt x="2423" y="749"/>
                  <a:pt x="2426" y="752"/>
                  <a:pt x="2425" y="753"/>
                </a:cubicBezTo>
                <a:cubicBezTo>
                  <a:pt x="2422" y="753"/>
                  <a:pt x="2421" y="754"/>
                  <a:pt x="2418" y="754"/>
                </a:cubicBezTo>
                <a:cubicBezTo>
                  <a:pt x="2419" y="752"/>
                  <a:pt x="2422" y="752"/>
                  <a:pt x="2423" y="750"/>
                </a:cubicBezTo>
                <a:cubicBezTo>
                  <a:pt x="2421" y="748"/>
                  <a:pt x="2413" y="749"/>
                  <a:pt x="2413" y="748"/>
                </a:cubicBezTo>
                <a:cubicBezTo>
                  <a:pt x="2410" y="749"/>
                  <a:pt x="2409" y="752"/>
                  <a:pt x="2406" y="753"/>
                </a:cubicBezTo>
                <a:cubicBezTo>
                  <a:pt x="2395" y="751"/>
                  <a:pt x="2412" y="742"/>
                  <a:pt x="2416" y="737"/>
                </a:cubicBezTo>
                <a:cubicBezTo>
                  <a:pt x="2420" y="731"/>
                  <a:pt x="2422" y="725"/>
                  <a:pt x="2439" y="722"/>
                </a:cubicBezTo>
                <a:cubicBezTo>
                  <a:pt x="2439" y="723"/>
                  <a:pt x="2445" y="722"/>
                  <a:pt x="2444" y="723"/>
                </a:cubicBezTo>
                <a:cubicBezTo>
                  <a:pt x="2446" y="723"/>
                  <a:pt x="2448" y="722"/>
                  <a:pt x="2449" y="720"/>
                </a:cubicBezTo>
                <a:cubicBezTo>
                  <a:pt x="2455" y="719"/>
                  <a:pt x="2455" y="724"/>
                  <a:pt x="2461" y="721"/>
                </a:cubicBezTo>
                <a:cubicBezTo>
                  <a:pt x="2463" y="722"/>
                  <a:pt x="2460" y="726"/>
                  <a:pt x="2461" y="727"/>
                </a:cubicBezTo>
                <a:cubicBezTo>
                  <a:pt x="2465" y="726"/>
                  <a:pt x="2471" y="724"/>
                  <a:pt x="2473" y="725"/>
                </a:cubicBezTo>
                <a:cubicBezTo>
                  <a:pt x="2470" y="727"/>
                  <a:pt x="2465" y="728"/>
                  <a:pt x="2459" y="729"/>
                </a:cubicBezTo>
                <a:close/>
                <a:moveTo>
                  <a:pt x="2567" y="473"/>
                </a:moveTo>
                <a:cubicBezTo>
                  <a:pt x="2567" y="472"/>
                  <a:pt x="2565" y="472"/>
                  <a:pt x="2567" y="470"/>
                </a:cubicBezTo>
                <a:cubicBezTo>
                  <a:pt x="2560" y="469"/>
                  <a:pt x="2539" y="472"/>
                  <a:pt x="2548" y="466"/>
                </a:cubicBezTo>
                <a:cubicBezTo>
                  <a:pt x="2534" y="464"/>
                  <a:pt x="2506" y="468"/>
                  <a:pt x="2500" y="478"/>
                </a:cubicBezTo>
                <a:cubicBezTo>
                  <a:pt x="2493" y="481"/>
                  <a:pt x="2486" y="483"/>
                  <a:pt x="2476" y="484"/>
                </a:cubicBezTo>
                <a:cubicBezTo>
                  <a:pt x="2475" y="477"/>
                  <a:pt x="2436" y="483"/>
                  <a:pt x="2449" y="471"/>
                </a:cubicBezTo>
                <a:cubicBezTo>
                  <a:pt x="2445" y="470"/>
                  <a:pt x="2439" y="469"/>
                  <a:pt x="2432" y="469"/>
                </a:cubicBezTo>
                <a:cubicBezTo>
                  <a:pt x="2435" y="452"/>
                  <a:pt x="2435" y="452"/>
                  <a:pt x="2435" y="452"/>
                </a:cubicBezTo>
                <a:cubicBezTo>
                  <a:pt x="2435" y="452"/>
                  <a:pt x="2435" y="452"/>
                  <a:pt x="2435" y="452"/>
                </a:cubicBezTo>
                <a:cubicBezTo>
                  <a:pt x="2435" y="452"/>
                  <a:pt x="2435" y="452"/>
                  <a:pt x="2435" y="452"/>
                </a:cubicBezTo>
                <a:cubicBezTo>
                  <a:pt x="2435" y="448"/>
                  <a:pt x="2435" y="448"/>
                  <a:pt x="2435" y="448"/>
                </a:cubicBezTo>
                <a:cubicBezTo>
                  <a:pt x="2439" y="446"/>
                  <a:pt x="2448" y="445"/>
                  <a:pt x="2446" y="444"/>
                </a:cubicBezTo>
                <a:cubicBezTo>
                  <a:pt x="2445" y="445"/>
                  <a:pt x="2443" y="445"/>
                  <a:pt x="2440" y="445"/>
                </a:cubicBezTo>
                <a:cubicBezTo>
                  <a:pt x="2438" y="444"/>
                  <a:pt x="2441" y="444"/>
                  <a:pt x="2442" y="442"/>
                </a:cubicBezTo>
                <a:cubicBezTo>
                  <a:pt x="2440" y="442"/>
                  <a:pt x="2438" y="442"/>
                  <a:pt x="2436" y="442"/>
                </a:cubicBezTo>
                <a:cubicBezTo>
                  <a:pt x="2441" y="406"/>
                  <a:pt x="2441" y="406"/>
                  <a:pt x="2441" y="406"/>
                </a:cubicBezTo>
                <a:cubicBezTo>
                  <a:pt x="2448" y="405"/>
                  <a:pt x="2454" y="406"/>
                  <a:pt x="2458" y="408"/>
                </a:cubicBezTo>
                <a:cubicBezTo>
                  <a:pt x="2471" y="404"/>
                  <a:pt x="2485" y="401"/>
                  <a:pt x="2498" y="398"/>
                </a:cubicBezTo>
                <a:cubicBezTo>
                  <a:pt x="2500" y="399"/>
                  <a:pt x="2507" y="399"/>
                  <a:pt x="2508" y="401"/>
                </a:cubicBezTo>
                <a:cubicBezTo>
                  <a:pt x="2505" y="409"/>
                  <a:pt x="2507" y="415"/>
                  <a:pt x="2526" y="415"/>
                </a:cubicBezTo>
                <a:cubicBezTo>
                  <a:pt x="2525" y="417"/>
                  <a:pt x="2527" y="419"/>
                  <a:pt x="2535" y="418"/>
                </a:cubicBezTo>
                <a:cubicBezTo>
                  <a:pt x="2534" y="420"/>
                  <a:pt x="2533" y="420"/>
                  <a:pt x="2533" y="421"/>
                </a:cubicBezTo>
                <a:cubicBezTo>
                  <a:pt x="2536" y="422"/>
                  <a:pt x="2538" y="421"/>
                  <a:pt x="2538" y="422"/>
                </a:cubicBezTo>
                <a:cubicBezTo>
                  <a:pt x="2534" y="428"/>
                  <a:pt x="2524" y="431"/>
                  <a:pt x="2515" y="435"/>
                </a:cubicBezTo>
                <a:cubicBezTo>
                  <a:pt x="2526" y="433"/>
                  <a:pt x="2533" y="429"/>
                  <a:pt x="2543" y="426"/>
                </a:cubicBezTo>
                <a:cubicBezTo>
                  <a:pt x="2543" y="425"/>
                  <a:pt x="2540" y="425"/>
                  <a:pt x="2539" y="424"/>
                </a:cubicBezTo>
                <a:cubicBezTo>
                  <a:pt x="2546" y="421"/>
                  <a:pt x="2558" y="416"/>
                  <a:pt x="2565" y="419"/>
                </a:cubicBezTo>
                <a:cubicBezTo>
                  <a:pt x="2565" y="420"/>
                  <a:pt x="2560" y="421"/>
                  <a:pt x="2563" y="422"/>
                </a:cubicBezTo>
                <a:cubicBezTo>
                  <a:pt x="2564" y="421"/>
                  <a:pt x="2567" y="421"/>
                  <a:pt x="2568" y="420"/>
                </a:cubicBezTo>
                <a:cubicBezTo>
                  <a:pt x="2569" y="415"/>
                  <a:pt x="2544" y="417"/>
                  <a:pt x="2552" y="411"/>
                </a:cubicBezTo>
                <a:cubicBezTo>
                  <a:pt x="2527" y="412"/>
                  <a:pt x="2542" y="401"/>
                  <a:pt x="2530" y="398"/>
                </a:cubicBezTo>
                <a:cubicBezTo>
                  <a:pt x="2532" y="396"/>
                  <a:pt x="2537" y="395"/>
                  <a:pt x="2535" y="393"/>
                </a:cubicBezTo>
                <a:cubicBezTo>
                  <a:pt x="2542" y="391"/>
                  <a:pt x="2551" y="389"/>
                  <a:pt x="2554" y="390"/>
                </a:cubicBezTo>
                <a:cubicBezTo>
                  <a:pt x="2556" y="391"/>
                  <a:pt x="2548" y="393"/>
                  <a:pt x="2552" y="394"/>
                </a:cubicBezTo>
                <a:cubicBezTo>
                  <a:pt x="2555" y="392"/>
                  <a:pt x="2558" y="392"/>
                  <a:pt x="2561" y="391"/>
                </a:cubicBezTo>
                <a:cubicBezTo>
                  <a:pt x="2562" y="394"/>
                  <a:pt x="2562" y="396"/>
                  <a:pt x="2564" y="398"/>
                </a:cubicBezTo>
                <a:cubicBezTo>
                  <a:pt x="2562" y="398"/>
                  <a:pt x="2562" y="397"/>
                  <a:pt x="2561" y="398"/>
                </a:cubicBezTo>
                <a:cubicBezTo>
                  <a:pt x="2563" y="399"/>
                  <a:pt x="2566" y="399"/>
                  <a:pt x="2564" y="401"/>
                </a:cubicBezTo>
                <a:cubicBezTo>
                  <a:pt x="2575" y="401"/>
                  <a:pt x="2581" y="404"/>
                  <a:pt x="2586" y="407"/>
                </a:cubicBezTo>
                <a:cubicBezTo>
                  <a:pt x="2586" y="414"/>
                  <a:pt x="2586" y="414"/>
                  <a:pt x="2586" y="414"/>
                </a:cubicBezTo>
                <a:cubicBezTo>
                  <a:pt x="2582" y="418"/>
                  <a:pt x="2584" y="421"/>
                  <a:pt x="2580" y="425"/>
                </a:cubicBezTo>
                <a:cubicBezTo>
                  <a:pt x="2582" y="426"/>
                  <a:pt x="2586" y="425"/>
                  <a:pt x="2586" y="426"/>
                </a:cubicBezTo>
                <a:cubicBezTo>
                  <a:pt x="2585" y="427"/>
                  <a:pt x="2581" y="427"/>
                  <a:pt x="2580" y="428"/>
                </a:cubicBezTo>
                <a:cubicBezTo>
                  <a:pt x="2582" y="429"/>
                  <a:pt x="2584" y="429"/>
                  <a:pt x="2586" y="429"/>
                </a:cubicBezTo>
                <a:cubicBezTo>
                  <a:pt x="2588" y="473"/>
                  <a:pt x="2588" y="473"/>
                  <a:pt x="2588" y="473"/>
                </a:cubicBezTo>
                <a:cubicBezTo>
                  <a:pt x="2583" y="473"/>
                  <a:pt x="2576" y="472"/>
                  <a:pt x="2567" y="473"/>
                </a:cubicBezTo>
                <a:close/>
                <a:moveTo>
                  <a:pt x="2586" y="264"/>
                </a:moveTo>
                <a:cubicBezTo>
                  <a:pt x="2591" y="262"/>
                  <a:pt x="2597" y="260"/>
                  <a:pt x="2602" y="261"/>
                </a:cubicBezTo>
                <a:cubicBezTo>
                  <a:pt x="2603" y="260"/>
                  <a:pt x="2605" y="259"/>
                  <a:pt x="2610" y="259"/>
                </a:cubicBezTo>
                <a:cubicBezTo>
                  <a:pt x="2611" y="258"/>
                  <a:pt x="2610" y="256"/>
                  <a:pt x="2613" y="256"/>
                </a:cubicBezTo>
                <a:cubicBezTo>
                  <a:pt x="2613" y="257"/>
                  <a:pt x="2617" y="258"/>
                  <a:pt x="2621" y="257"/>
                </a:cubicBezTo>
                <a:cubicBezTo>
                  <a:pt x="2623" y="255"/>
                  <a:pt x="2617" y="256"/>
                  <a:pt x="2617" y="255"/>
                </a:cubicBezTo>
                <a:cubicBezTo>
                  <a:pt x="2618" y="255"/>
                  <a:pt x="2627" y="255"/>
                  <a:pt x="2625" y="254"/>
                </a:cubicBezTo>
                <a:cubicBezTo>
                  <a:pt x="2624" y="254"/>
                  <a:pt x="2622" y="254"/>
                  <a:pt x="2622" y="254"/>
                </a:cubicBezTo>
                <a:cubicBezTo>
                  <a:pt x="2623" y="250"/>
                  <a:pt x="2641" y="252"/>
                  <a:pt x="2646" y="250"/>
                </a:cubicBezTo>
                <a:cubicBezTo>
                  <a:pt x="2640" y="250"/>
                  <a:pt x="2643" y="249"/>
                  <a:pt x="2641" y="248"/>
                </a:cubicBezTo>
                <a:cubicBezTo>
                  <a:pt x="2656" y="244"/>
                  <a:pt x="2677" y="241"/>
                  <a:pt x="2687" y="236"/>
                </a:cubicBezTo>
                <a:cubicBezTo>
                  <a:pt x="2691" y="236"/>
                  <a:pt x="2694" y="236"/>
                  <a:pt x="2697" y="236"/>
                </a:cubicBezTo>
                <a:cubicBezTo>
                  <a:pt x="2708" y="282"/>
                  <a:pt x="2708" y="282"/>
                  <a:pt x="2708" y="282"/>
                </a:cubicBezTo>
                <a:cubicBezTo>
                  <a:pt x="2705" y="286"/>
                  <a:pt x="2694" y="286"/>
                  <a:pt x="2688" y="287"/>
                </a:cubicBezTo>
                <a:cubicBezTo>
                  <a:pt x="2686" y="289"/>
                  <a:pt x="2692" y="287"/>
                  <a:pt x="2691" y="288"/>
                </a:cubicBezTo>
                <a:cubicBezTo>
                  <a:pt x="2683" y="290"/>
                  <a:pt x="2677" y="291"/>
                  <a:pt x="2676" y="294"/>
                </a:cubicBezTo>
                <a:cubicBezTo>
                  <a:pt x="2666" y="296"/>
                  <a:pt x="2660" y="298"/>
                  <a:pt x="2651" y="300"/>
                </a:cubicBezTo>
                <a:cubicBezTo>
                  <a:pt x="2655" y="300"/>
                  <a:pt x="2657" y="298"/>
                  <a:pt x="2660" y="299"/>
                </a:cubicBezTo>
                <a:cubicBezTo>
                  <a:pt x="2658" y="302"/>
                  <a:pt x="2650" y="302"/>
                  <a:pt x="2645" y="304"/>
                </a:cubicBezTo>
                <a:cubicBezTo>
                  <a:pt x="2642" y="304"/>
                  <a:pt x="2645" y="302"/>
                  <a:pt x="2643" y="302"/>
                </a:cubicBezTo>
                <a:cubicBezTo>
                  <a:pt x="2636" y="305"/>
                  <a:pt x="2630" y="305"/>
                  <a:pt x="2624" y="306"/>
                </a:cubicBezTo>
                <a:cubicBezTo>
                  <a:pt x="2626" y="306"/>
                  <a:pt x="2626" y="306"/>
                  <a:pt x="2625" y="307"/>
                </a:cubicBezTo>
                <a:cubicBezTo>
                  <a:pt x="2620" y="307"/>
                  <a:pt x="2617" y="310"/>
                  <a:pt x="2615" y="308"/>
                </a:cubicBezTo>
                <a:cubicBezTo>
                  <a:pt x="2613" y="310"/>
                  <a:pt x="2614" y="309"/>
                  <a:pt x="2613" y="310"/>
                </a:cubicBezTo>
                <a:cubicBezTo>
                  <a:pt x="2609" y="311"/>
                  <a:pt x="2606" y="311"/>
                  <a:pt x="2602" y="311"/>
                </a:cubicBezTo>
                <a:cubicBezTo>
                  <a:pt x="2599" y="312"/>
                  <a:pt x="2608" y="312"/>
                  <a:pt x="2599" y="313"/>
                </a:cubicBezTo>
                <a:cubicBezTo>
                  <a:pt x="2610" y="313"/>
                  <a:pt x="2608" y="313"/>
                  <a:pt x="2616" y="312"/>
                </a:cubicBezTo>
                <a:cubicBezTo>
                  <a:pt x="2615" y="314"/>
                  <a:pt x="2611" y="314"/>
                  <a:pt x="2605" y="315"/>
                </a:cubicBezTo>
                <a:cubicBezTo>
                  <a:pt x="2607" y="314"/>
                  <a:pt x="2600" y="315"/>
                  <a:pt x="2598" y="315"/>
                </a:cubicBezTo>
                <a:cubicBezTo>
                  <a:pt x="2597" y="316"/>
                  <a:pt x="2599" y="316"/>
                  <a:pt x="2596" y="317"/>
                </a:cubicBezTo>
                <a:cubicBezTo>
                  <a:pt x="2600" y="317"/>
                  <a:pt x="2605" y="315"/>
                  <a:pt x="2605" y="317"/>
                </a:cubicBezTo>
                <a:cubicBezTo>
                  <a:pt x="2601" y="318"/>
                  <a:pt x="2596" y="319"/>
                  <a:pt x="2592" y="320"/>
                </a:cubicBezTo>
                <a:cubicBezTo>
                  <a:pt x="2592" y="321"/>
                  <a:pt x="2595" y="321"/>
                  <a:pt x="2594" y="322"/>
                </a:cubicBezTo>
                <a:cubicBezTo>
                  <a:pt x="2592" y="322"/>
                  <a:pt x="2591" y="323"/>
                  <a:pt x="2589" y="323"/>
                </a:cubicBezTo>
                <a:lnTo>
                  <a:pt x="2586" y="264"/>
                </a:lnTo>
                <a:close/>
                <a:moveTo>
                  <a:pt x="2590" y="347"/>
                </a:moveTo>
                <a:cubicBezTo>
                  <a:pt x="2590" y="338"/>
                  <a:pt x="2590" y="338"/>
                  <a:pt x="2590" y="338"/>
                </a:cubicBezTo>
                <a:cubicBezTo>
                  <a:pt x="2595" y="337"/>
                  <a:pt x="2599" y="334"/>
                  <a:pt x="2599" y="333"/>
                </a:cubicBezTo>
                <a:cubicBezTo>
                  <a:pt x="2595" y="333"/>
                  <a:pt x="2593" y="334"/>
                  <a:pt x="2590" y="335"/>
                </a:cubicBezTo>
                <a:cubicBezTo>
                  <a:pt x="2589" y="327"/>
                  <a:pt x="2589" y="327"/>
                  <a:pt x="2589" y="327"/>
                </a:cubicBezTo>
                <a:cubicBezTo>
                  <a:pt x="2590" y="327"/>
                  <a:pt x="2590" y="327"/>
                  <a:pt x="2590" y="328"/>
                </a:cubicBezTo>
                <a:cubicBezTo>
                  <a:pt x="2599" y="327"/>
                  <a:pt x="2606" y="322"/>
                  <a:pt x="2616" y="322"/>
                </a:cubicBezTo>
                <a:cubicBezTo>
                  <a:pt x="2619" y="322"/>
                  <a:pt x="2619" y="320"/>
                  <a:pt x="2620" y="319"/>
                </a:cubicBezTo>
                <a:cubicBezTo>
                  <a:pt x="2622" y="320"/>
                  <a:pt x="2622" y="318"/>
                  <a:pt x="2626" y="318"/>
                </a:cubicBezTo>
                <a:cubicBezTo>
                  <a:pt x="2622" y="320"/>
                  <a:pt x="2624" y="321"/>
                  <a:pt x="2625" y="322"/>
                </a:cubicBezTo>
                <a:cubicBezTo>
                  <a:pt x="2620" y="323"/>
                  <a:pt x="2621" y="325"/>
                  <a:pt x="2624" y="325"/>
                </a:cubicBezTo>
                <a:cubicBezTo>
                  <a:pt x="2617" y="328"/>
                  <a:pt x="2618" y="332"/>
                  <a:pt x="2621" y="334"/>
                </a:cubicBezTo>
                <a:cubicBezTo>
                  <a:pt x="2614" y="335"/>
                  <a:pt x="2617" y="337"/>
                  <a:pt x="2613" y="339"/>
                </a:cubicBezTo>
                <a:cubicBezTo>
                  <a:pt x="2616" y="339"/>
                  <a:pt x="2619" y="339"/>
                  <a:pt x="2621" y="339"/>
                </a:cubicBezTo>
                <a:cubicBezTo>
                  <a:pt x="2623" y="336"/>
                  <a:pt x="2632" y="334"/>
                  <a:pt x="2639" y="335"/>
                </a:cubicBezTo>
                <a:cubicBezTo>
                  <a:pt x="2648" y="331"/>
                  <a:pt x="2657" y="326"/>
                  <a:pt x="2657" y="322"/>
                </a:cubicBezTo>
                <a:cubicBezTo>
                  <a:pt x="2662" y="322"/>
                  <a:pt x="2667" y="322"/>
                  <a:pt x="2668" y="320"/>
                </a:cubicBezTo>
                <a:cubicBezTo>
                  <a:pt x="2665" y="319"/>
                  <a:pt x="2660" y="320"/>
                  <a:pt x="2659" y="318"/>
                </a:cubicBezTo>
                <a:cubicBezTo>
                  <a:pt x="2666" y="318"/>
                  <a:pt x="2669" y="318"/>
                  <a:pt x="2675" y="317"/>
                </a:cubicBezTo>
                <a:cubicBezTo>
                  <a:pt x="2675" y="317"/>
                  <a:pt x="2674" y="318"/>
                  <a:pt x="2674" y="318"/>
                </a:cubicBezTo>
                <a:cubicBezTo>
                  <a:pt x="2677" y="318"/>
                  <a:pt x="2679" y="318"/>
                  <a:pt x="2681" y="317"/>
                </a:cubicBezTo>
                <a:cubicBezTo>
                  <a:pt x="2684" y="314"/>
                  <a:pt x="2680" y="313"/>
                  <a:pt x="2674" y="313"/>
                </a:cubicBezTo>
                <a:cubicBezTo>
                  <a:pt x="2676" y="309"/>
                  <a:pt x="2685" y="307"/>
                  <a:pt x="2686" y="304"/>
                </a:cubicBezTo>
                <a:cubicBezTo>
                  <a:pt x="2694" y="302"/>
                  <a:pt x="2703" y="300"/>
                  <a:pt x="2712" y="298"/>
                </a:cubicBezTo>
                <a:cubicBezTo>
                  <a:pt x="2713" y="304"/>
                  <a:pt x="2713" y="304"/>
                  <a:pt x="2713" y="304"/>
                </a:cubicBezTo>
                <a:cubicBezTo>
                  <a:pt x="2712" y="305"/>
                  <a:pt x="2711" y="306"/>
                  <a:pt x="2712" y="308"/>
                </a:cubicBezTo>
                <a:cubicBezTo>
                  <a:pt x="2708" y="308"/>
                  <a:pt x="2705" y="311"/>
                  <a:pt x="2707" y="312"/>
                </a:cubicBezTo>
                <a:cubicBezTo>
                  <a:pt x="2709" y="312"/>
                  <a:pt x="2713" y="312"/>
                  <a:pt x="2716" y="313"/>
                </a:cubicBezTo>
                <a:cubicBezTo>
                  <a:pt x="2717" y="318"/>
                  <a:pt x="2717" y="318"/>
                  <a:pt x="2717" y="318"/>
                </a:cubicBezTo>
                <a:cubicBezTo>
                  <a:pt x="2716" y="318"/>
                  <a:pt x="2715" y="318"/>
                  <a:pt x="2714" y="318"/>
                </a:cubicBezTo>
                <a:cubicBezTo>
                  <a:pt x="2715" y="320"/>
                  <a:pt x="2713" y="320"/>
                  <a:pt x="2712" y="321"/>
                </a:cubicBezTo>
                <a:cubicBezTo>
                  <a:pt x="2715" y="321"/>
                  <a:pt x="2716" y="321"/>
                  <a:pt x="2718" y="321"/>
                </a:cubicBezTo>
                <a:cubicBezTo>
                  <a:pt x="2718" y="322"/>
                  <a:pt x="2718" y="322"/>
                  <a:pt x="2718" y="322"/>
                </a:cubicBezTo>
                <a:cubicBezTo>
                  <a:pt x="2715" y="324"/>
                  <a:pt x="2713" y="325"/>
                  <a:pt x="2712" y="327"/>
                </a:cubicBezTo>
                <a:cubicBezTo>
                  <a:pt x="2710" y="328"/>
                  <a:pt x="2707" y="328"/>
                  <a:pt x="2704" y="329"/>
                </a:cubicBezTo>
                <a:cubicBezTo>
                  <a:pt x="2702" y="328"/>
                  <a:pt x="2699" y="327"/>
                  <a:pt x="2700" y="326"/>
                </a:cubicBezTo>
                <a:cubicBezTo>
                  <a:pt x="2682" y="327"/>
                  <a:pt x="2684" y="334"/>
                  <a:pt x="2676" y="339"/>
                </a:cubicBezTo>
                <a:cubicBezTo>
                  <a:pt x="2673" y="339"/>
                  <a:pt x="2669" y="339"/>
                  <a:pt x="2666" y="339"/>
                </a:cubicBezTo>
                <a:cubicBezTo>
                  <a:pt x="2665" y="342"/>
                  <a:pt x="2649" y="345"/>
                  <a:pt x="2652" y="341"/>
                </a:cubicBezTo>
                <a:cubicBezTo>
                  <a:pt x="2637" y="341"/>
                  <a:pt x="2631" y="346"/>
                  <a:pt x="2617" y="346"/>
                </a:cubicBezTo>
                <a:cubicBezTo>
                  <a:pt x="2616" y="347"/>
                  <a:pt x="2616" y="348"/>
                  <a:pt x="2613" y="348"/>
                </a:cubicBezTo>
                <a:cubicBezTo>
                  <a:pt x="2609" y="348"/>
                  <a:pt x="2608" y="346"/>
                  <a:pt x="2603" y="345"/>
                </a:cubicBezTo>
                <a:cubicBezTo>
                  <a:pt x="2599" y="346"/>
                  <a:pt x="2594" y="347"/>
                  <a:pt x="2590" y="347"/>
                </a:cubicBezTo>
                <a:close/>
                <a:moveTo>
                  <a:pt x="2610" y="476"/>
                </a:moveTo>
                <a:cubicBezTo>
                  <a:pt x="2605" y="476"/>
                  <a:pt x="2601" y="475"/>
                  <a:pt x="2597" y="474"/>
                </a:cubicBezTo>
                <a:cubicBezTo>
                  <a:pt x="2595" y="429"/>
                  <a:pt x="2595" y="429"/>
                  <a:pt x="2595" y="429"/>
                </a:cubicBezTo>
                <a:cubicBezTo>
                  <a:pt x="2600" y="429"/>
                  <a:pt x="2605" y="430"/>
                  <a:pt x="2607" y="432"/>
                </a:cubicBezTo>
                <a:cubicBezTo>
                  <a:pt x="2614" y="428"/>
                  <a:pt x="2600" y="429"/>
                  <a:pt x="2600" y="426"/>
                </a:cubicBezTo>
                <a:cubicBezTo>
                  <a:pt x="2607" y="427"/>
                  <a:pt x="2606" y="421"/>
                  <a:pt x="2611" y="423"/>
                </a:cubicBezTo>
                <a:cubicBezTo>
                  <a:pt x="2611" y="421"/>
                  <a:pt x="2612" y="419"/>
                  <a:pt x="2614" y="416"/>
                </a:cubicBezTo>
                <a:cubicBezTo>
                  <a:pt x="2617" y="416"/>
                  <a:pt x="2619" y="415"/>
                  <a:pt x="2622" y="415"/>
                </a:cubicBezTo>
                <a:cubicBezTo>
                  <a:pt x="2622" y="416"/>
                  <a:pt x="2619" y="417"/>
                  <a:pt x="2626" y="417"/>
                </a:cubicBezTo>
                <a:cubicBezTo>
                  <a:pt x="2630" y="416"/>
                  <a:pt x="2626" y="414"/>
                  <a:pt x="2631" y="414"/>
                </a:cubicBezTo>
                <a:cubicBezTo>
                  <a:pt x="2641" y="414"/>
                  <a:pt x="2655" y="410"/>
                  <a:pt x="2657" y="414"/>
                </a:cubicBezTo>
                <a:cubicBezTo>
                  <a:pt x="2666" y="413"/>
                  <a:pt x="2675" y="410"/>
                  <a:pt x="2688" y="410"/>
                </a:cubicBezTo>
                <a:cubicBezTo>
                  <a:pt x="2676" y="410"/>
                  <a:pt x="2682" y="404"/>
                  <a:pt x="2676" y="403"/>
                </a:cubicBezTo>
                <a:cubicBezTo>
                  <a:pt x="2681" y="402"/>
                  <a:pt x="2683" y="401"/>
                  <a:pt x="2684" y="398"/>
                </a:cubicBezTo>
                <a:cubicBezTo>
                  <a:pt x="2687" y="398"/>
                  <a:pt x="2688" y="397"/>
                  <a:pt x="2692" y="397"/>
                </a:cubicBezTo>
                <a:cubicBezTo>
                  <a:pt x="2694" y="393"/>
                  <a:pt x="2699" y="391"/>
                  <a:pt x="2703" y="388"/>
                </a:cubicBezTo>
                <a:cubicBezTo>
                  <a:pt x="2706" y="388"/>
                  <a:pt x="2702" y="390"/>
                  <a:pt x="2707" y="389"/>
                </a:cubicBezTo>
                <a:cubicBezTo>
                  <a:pt x="2710" y="388"/>
                  <a:pt x="2710" y="385"/>
                  <a:pt x="2712" y="383"/>
                </a:cubicBezTo>
                <a:cubicBezTo>
                  <a:pt x="2720" y="383"/>
                  <a:pt x="2725" y="379"/>
                  <a:pt x="2731" y="378"/>
                </a:cubicBezTo>
                <a:cubicBezTo>
                  <a:pt x="2737" y="404"/>
                  <a:pt x="2737" y="404"/>
                  <a:pt x="2737" y="404"/>
                </a:cubicBezTo>
                <a:cubicBezTo>
                  <a:pt x="2727" y="406"/>
                  <a:pt x="2717" y="408"/>
                  <a:pt x="2710" y="410"/>
                </a:cubicBezTo>
                <a:cubicBezTo>
                  <a:pt x="2705" y="410"/>
                  <a:pt x="2696" y="410"/>
                  <a:pt x="2690" y="410"/>
                </a:cubicBezTo>
                <a:cubicBezTo>
                  <a:pt x="2687" y="413"/>
                  <a:pt x="2697" y="411"/>
                  <a:pt x="2698" y="412"/>
                </a:cubicBezTo>
                <a:cubicBezTo>
                  <a:pt x="2692" y="413"/>
                  <a:pt x="2687" y="413"/>
                  <a:pt x="2685" y="415"/>
                </a:cubicBezTo>
                <a:cubicBezTo>
                  <a:pt x="2669" y="416"/>
                  <a:pt x="2656" y="415"/>
                  <a:pt x="2648" y="421"/>
                </a:cubicBezTo>
                <a:cubicBezTo>
                  <a:pt x="2652" y="421"/>
                  <a:pt x="2655" y="420"/>
                  <a:pt x="2657" y="420"/>
                </a:cubicBezTo>
                <a:cubicBezTo>
                  <a:pt x="2655" y="422"/>
                  <a:pt x="2652" y="422"/>
                  <a:pt x="2650" y="423"/>
                </a:cubicBezTo>
                <a:cubicBezTo>
                  <a:pt x="2652" y="423"/>
                  <a:pt x="2653" y="424"/>
                  <a:pt x="2652" y="425"/>
                </a:cubicBezTo>
                <a:cubicBezTo>
                  <a:pt x="2650" y="426"/>
                  <a:pt x="2647" y="426"/>
                  <a:pt x="2646" y="427"/>
                </a:cubicBezTo>
                <a:cubicBezTo>
                  <a:pt x="2648" y="427"/>
                  <a:pt x="2651" y="427"/>
                  <a:pt x="2649" y="428"/>
                </a:cubicBezTo>
                <a:cubicBezTo>
                  <a:pt x="2647" y="428"/>
                  <a:pt x="2642" y="427"/>
                  <a:pt x="2642" y="429"/>
                </a:cubicBezTo>
                <a:cubicBezTo>
                  <a:pt x="2642" y="430"/>
                  <a:pt x="2649" y="429"/>
                  <a:pt x="2647" y="430"/>
                </a:cubicBezTo>
                <a:cubicBezTo>
                  <a:pt x="2642" y="432"/>
                  <a:pt x="2645" y="433"/>
                  <a:pt x="2644" y="435"/>
                </a:cubicBezTo>
                <a:cubicBezTo>
                  <a:pt x="2647" y="435"/>
                  <a:pt x="2649" y="435"/>
                  <a:pt x="2652" y="435"/>
                </a:cubicBezTo>
                <a:cubicBezTo>
                  <a:pt x="2647" y="437"/>
                  <a:pt x="2655" y="436"/>
                  <a:pt x="2656" y="437"/>
                </a:cubicBezTo>
                <a:cubicBezTo>
                  <a:pt x="2653" y="441"/>
                  <a:pt x="2661" y="440"/>
                  <a:pt x="2667" y="439"/>
                </a:cubicBezTo>
                <a:cubicBezTo>
                  <a:pt x="2669" y="437"/>
                  <a:pt x="2672" y="436"/>
                  <a:pt x="2675" y="435"/>
                </a:cubicBezTo>
                <a:cubicBezTo>
                  <a:pt x="2687" y="434"/>
                  <a:pt x="2690" y="437"/>
                  <a:pt x="2695" y="439"/>
                </a:cubicBezTo>
                <a:cubicBezTo>
                  <a:pt x="2707" y="439"/>
                  <a:pt x="2715" y="436"/>
                  <a:pt x="2723" y="433"/>
                </a:cubicBezTo>
                <a:cubicBezTo>
                  <a:pt x="2724" y="434"/>
                  <a:pt x="2726" y="435"/>
                  <a:pt x="2729" y="435"/>
                </a:cubicBezTo>
                <a:cubicBezTo>
                  <a:pt x="2732" y="433"/>
                  <a:pt x="2736" y="433"/>
                  <a:pt x="2741" y="432"/>
                </a:cubicBezTo>
                <a:cubicBezTo>
                  <a:pt x="2740" y="433"/>
                  <a:pt x="2740" y="434"/>
                  <a:pt x="2741" y="434"/>
                </a:cubicBezTo>
                <a:cubicBezTo>
                  <a:pt x="2739" y="435"/>
                  <a:pt x="2736" y="436"/>
                  <a:pt x="2733" y="437"/>
                </a:cubicBezTo>
                <a:cubicBezTo>
                  <a:pt x="2729" y="441"/>
                  <a:pt x="2727" y="442"/>
                  <a:pt x="2724" y="447"/>
                </a:cubicBezTo>
                <a:cubicBezTo>
                  <a:pt x="2701" y="456"/>
                  <a:pt x="2690" y="472"/>
                  <a:pt x="2657" y="473"/>
                </a:cubicBezTo>
                <a:cubicBezTo>
                  <a:pt x="2653" y="473"/>
                  <a:pt x="2654" y="471"/>
                  <a:pt x="2648" y="473"/>
                </a:cubicBezTo>
                <a:cubicBezTo>
                  <a:pt x="2648" y="472"/>
                  <a:pt x="2645" y="472"/>
                  <a:pt x="2647" y="470"/>
                </a:cubicBezTo>
                <a:cubicBezTo>
                  <a:pt x="2631" y="470"/>
                  <a:pt x="2622" y="474"/>
                  <a:pt x="2610" y="476"/>
                </a:cubicBezTo>
                <a:close/>
                <a:moveTo>
                  <a:pt x="2747" y="617"/>
                </a:moveTo>
                <a:cubicBezTo>
                  <a:pt x="2742" y="619"/>
                  <a:pt x="2737" y="620"/>
                  <a:pt x="2730" y="621"/>
                </a:cubicBezTo>
                <a:cubicBezTo>
                  <a:pt x="2725" y="621"/>
                  <a:pt x="2724" y="620"/>
                  <a:pt x="2719" y="620"/>
                </a:cubicBezTo>
                <a:cubicBezTo>
                  <a:pt x="2707" y="626"/>
                  <a:pt x="2682" y="626"/>
                  <a:pt x="2687" y="617"/>
                </a:cubicBezTo>
                <a:cubicBezTo>
                  <a:pt x="2683" y="615"/>
                  <a:pt x="2676" y="616"/>
                  <a:pt x="2671" y="615"/>
                </a:cubicBezTo>
                <a:cubicBezTo>
                  <a:pt x="2676" y="613"/>
                  <a:pt x="2682" y="612"/>
                  <a:pt x="2688" y="611"/>
                </a:cubicBezTo>
                <a:cubicBezTo>
                  <a:pt x="2687" y="601"/>
                  <a:pt x="2670" y="599"/>
                  <a:pt x="2668" y="590"/>
                </a:cubicBezTo>
                <a:cubicBezTo>
                  <a:pt x="2659" y="591"/>
                  <a:pt x="2662" y="587"/>
                  <a:pt x="2655" y="588"/>
                </a:cubicBezTo>
                <a:cubicBezTo>
                  <a:pt x="2657" y="586"/>
                  <a:pt x="2656" y="584"/>
                  <a:pt x="2654" y="585"/>
                </a:cubicBezTo>
                <a:cubicBezTo>
                  <a:pt x="2657" y="585"/>
                  <a:pt x="2652" y="588"/>
                  <a:pt x="2650" y="587"/>
                </a:cubicBezTo>
                <a:cubicBezTo>
                  <a:pt x="2646" y="577"/>
                  <a:pt x="2657" y="562"/>
                  <a:pt x="2637" y="558"/>
                </a:cubicBezTo>
                <a:cubicBezTo>
                  <a:pt x="2644" y="548"/>
                  <a:pt x="2646" y="541"/>
                  <a:pt x="2651" y="534"/>
                </a:cubicBezTo>
                <a:cubicBezTo>
                  <a:pt x="2644" y="532"/>
                  <a:pt x="2632" y="527"/>
                  <a:pt x="2647" y="519"/>
                </a:cubicBezTo>
                <a:cubicBezTo>
                  <a:pt x="2637" y="508"/>
                  <a:pt x="2644" y="494"/>
                  <a:pt x="2641" y="482"/>
                </a:cubicBezTo>
                <a:cubicBezTo>
                  <a:pt x="2644" y="481"/>
                  <a:pt x="2645" y="479"/>
                  <a:pt x="2649" y="479"/>
                </a:cubicBezTo>
                <a:cubicBezTo>
                  <a:pt x="2649" y="484"/>
                  <a:pt x="2646" y="490"/>
                  <a:pt x="2654" y="493"/>
                </a:cubicBezTo>
                <a:cubicBezTo>
                  <a:pt x="2659" y="493"/>
                  <a:pt x="2660" y="490"/>
                  <a:pt x="2666" y="491"/>
                </a:cubicBezTo>
                <a:cubicBezTo>
                  <a:pt x="2673" y="498"/>
                  <a:pt x="2677" y="506"/>
                  <a:pt x="2675" y="517"/>
                </a:cubicBezTo>
                <a:cubicBezTo>
                  <a:pt x="2691" y="517"/>
                  <a:pt x="2685" y="525"/>
                  <a:pt x="2689" y="530"/>
                </a:cubicBezTo>
                <a:cubicBezTo>
                  <a:pt x="2684" y="533"/>
                  <a:pt x="2682" y="536"/>
                  <a:pt x="2680" y="540"/>
                </a:cubicBezTo>
                <a:cubicBezTo>
                  <a:pt x="2689" y="546"/>
                  <a:pt x="2699" y="553"/>
                  <a:pt x="2697" y="564"/>
                </a:cubicBezTo>
                <a:cubicBezTo>
                  <a:pt x="2705" y="565"/>
                  <a:pt x="2704" y="570"/>
                  <a:pt x="2706" y="573"/>
                </a:cubicBezTo>
                <a:cubicBezTo>
                  <a:pt x="2700" y="582"/>
                  <a:pt x="2695" y="590"/>
                  <a:pt x="2699" y="597"/>
                </a:cubicBezTo>
                <a:cubicBezTo>
                  <a:pt x="2692" y="600"/>
                  <a:pt x="2696" y="602"/>
                  <a:pt x="2697" y="605"/>
                </a:cubicBezTo>
                <a:cubicBezTo>
                  <a:pt x="2711" y="607"/>
                  <a:pt x="2721" y="600"/>
                  <a:pt x="2733" y="598"/>
                </a:cubicBezTo>
                <a:cubicBezTo>
                  <a:pt x="2736" y="597"/>
                  <a:pt x="2741" y="598"/>
                  <a:pt x="2744" y="597"/>
                </a:cubicBezTo>
                <a:cubicBezTo>
                  <a:pt x="2759" y="596"/>
                  <a:pt x="2767" y="591"/>
                  <a:pt x="2781" y="591"/>
                </a:cubicBezTo>
                <a:cubicBezTo>
                  <a:pt x="2781" y="591"/>
                  <a:pt x="2781" y="591"/>
                  <a:pt x="2781" y="591"/>
                </a:cubicBezTo>
                <a:cubicBezTo>
                  <a:pt x="2786" y="613"/>
                  <a:pt x="2786" y="613"/>
                  <a:pt x="2786" y="613"/>
                </a:cubicBezTo>
                <a:cubicBezTo>
                  <a:pt x="2775" y="615"/>
                  <a:pt x="2761" y="617"/>
                  <a:pt x="2747" y="617"/>
                </a:cubicBezTo>
                <a:close/>
                <a:moveTo>
                  <a:pt x="2809" y="408"/>
                </a:moveTo>
                <a:cubicBezTo>
                  <a:pt x="2797" y="407"/>
                  <a:pt x="2780" y="408"/>
                  <a:pt x="2768" y="407"/>
                </a:cubicBezTo>
                <a:cubicBezTo>
                  <a:pt x="2768" y="406"/>
                  <a:pt x="2766" y="406"/>
                  <a:pt x="2767" y="405"/>
                </a:cubicBezTo>
                <a:cubicBezTo>
                  <a:pt x="2760" y="405"/>
                  <a:pt x="2757" y="404"/>
                  <a:pt x="2755" y="403"/>
                </a:cubicBezTo>
                <a:cubicBezTo>
                  <a:pt x="2752" y="403"/>
                  <a:pt x="2748" y="403"/>
                  <a:pt x="2745" y="403"/>
                </a:cubicBezTo>
                <a:cubicBezTo>
                  <a:pt x="2739" y="380"/>
                  <a:pt x="2739" y="380"/>
                  <a:pt x="2739" y="380"/>
                </a:cubicBezTo>
                <a:cubicBezTo>
                  <a:pt x="2744" y="381"/>
                  <a:pt x="2755" y="378"/>
                  <a:pt x="2755" y="381"/>
                </a:cubicBezTo>
                <a:cubicBezTo>
                  <a:pt x="2752" y="383"/>
                  <a:pt x="2745" y="383"/>
                  <a:pt x="2743" y="385"/>
                </a:cubicBezTo>
                <a:cubicBezTo>
                  <a:pt x="2749" y="385"/>
                  <a:pt x="2753" y="386"/>
                  <a:pt x="2749" y="389"/>
                </a:cubicBezTo>
                <a:cubicBezTo>
                  <a:pt x="2757" y="388"/>
                  <a:pt x="2763" y="387"/>
                  <a:pt x="2769" y="385"/>
                </a:cubicBezTo>
                <a:cubicBezTo>
                  <a:pt x="2769" y="383"/>
                  <a:pt x="2765" y="382"/>
                  <a:pt x="2765" y="379"/>
                </a:cubicBezTo>
                <a:cubicBezTo>
                  <a:pt x="2768" y="379"/>
                  <a:pt x="2768" y="378"/>
                  <a:pt x="2771" y="377"/>
                </a:cubicBezTo>
                <a:cubicBezTo>
                  <a:pt x="2782" y="378"/>
                  <a:pt x="2799" y="371"/>
                  <a:pt x="2813" y="372"/>
                </a:cubicBezTo>
                <a:cubicBezTo>
                  <a:pt x="2809" y="375"/>
                  <a:pt x="2805" y="375"/>
                  <a:pt x="2797" y="377"/>
                </a:cubicBezTo>
                <a:cubicBezTo>
                  <a:pt x="2799" y="378"/>
                  <a:pt x="2804" y="377"/>
                  <a:pt x="2803" y="379"/>
                </a:cubicBezTo>
                <a:cubicBezTo>
                  <a:pt x="2798" y="379"/>
                  <a:pt x="2798" y="381"/>
                  <a:pt x="2794" y="381"/>
                </a:cubicBezTo>
                <a:cubicBezTo>
                  <a:pt x="2792" y="382"/>
                  <a:pt x="2795" y="382"/>
                  <a:pt x="2793" y="384"/>
                </a:cubicBezTo>
                <a:cubicBezTo>
                  <a:pt x="2791" y="384"/>
                  <a:pt x="2786" y="383"/>
                  <a:pt x="2784" y="384"/>
                </a:cubicBezTo>
                <a:cubicBezTo>
                  <a:pt x="2800" y="390"/>
                  <a:pt x="2826" y="391"/>
                  <a:pt x="2830" y="401"/>
                </a:cubicBezTo>
                <a:cubicBezTo>
                  <a:pt x="2825" y="404"/>
                  <a:pt x="2816" y="406"/>
                  <a:pt x="2809" y="408"/>
                </a:cubicBezTo>
                <a:close/>
                <a:moveTo>
                  <a:pt x="2819" y="288"/>
                </a:moveTo>
                <a:cubicBezTo>
                  <a:pt x="2815" y="292"/>
                  <a:pt x="2828" y="290"/>
                  <a:pt x="2827" y="292"/>
                </a:cubicBezTo>
                <a:cubicBezTo>
                  <a:pt x="2819" y="296"/>
                  <a:pt x="2811" y="292"/>
                  <a:pt x="2804" y="291"/>
                </a:cubicBezTo>
                <a:cubicBezTo>
                  <a:pt x="2808" y="289"/>
                  <a:pt x="2800" y="288"/>
                  <a:pt x="2807" y="286"/>
                </a:cubicBezTo>
                <a:cubicBezTo>
                  <a:pt x="2802" y="284"/>
                  <a:pt x="2796" y="283"/>
                  <a:pt x="2793" y="281"/>
                </a:cubicBezTo>
                <a:cubicBezTo>
                  <a:pt x="2796" y="281"/>
                  <a:pt x="2799" y="280"/>
                  <a:pt x="2801" y="280"/>
                </a:cubicBezTo>
                <a:cubicBezTo>
                  <a:pt x="2801" y="281"/>
                  <a:pt x="2801" y="282"/>
                  <a:pt x="2801" y="282"/>
                </a:cubicBezTo>
                <a:cubicBezTo>
                  <a:pt x="2808" y="282"/>
                  <a:pt x="2826" y="284"/>
                  <a:pt x="2837" y="283"/>
                </a:cubicBezTo>
                <a:cubicBezTo>
                  <a:pt x="2840" y="290"/>
                  <a:pt x="2840" y="290"/>
                  <a:pt x="2840" y="290"/>
                </a:cubicBezTo>
                <a:cubicBezTo>
                  <a:pt x="2830" y="290"/>
                  <a:pt x="2826" y="289"/>
                  <a:pt x="2819" y="288"/>
                </a:cubicBezTo>
                <a:close/>
                <a:moveTo>
                  <a:pt x="2918" y="506"/>
                </a:moveTo>
                <a:cubicBezTo>
                  <a:pt x="2911" y="515"/>
                  <a:pt x="2890" y="510"/>
                  <a:pt x="2873" y="514"/>
                </a:cubicBezTo>
                <a:cubicBezTo>
                  <a:pt x="2871" y="513"/>
                  <a:pt x="2871" y="511"/>
                  <a:pt x="2866" y="511"/>
                </a:cubicBezTo>
                <a:cubicBezTo>
                  <a:pt x="2871" y="507"/>
                  <a:pt x="2876" y="502"/>
                  <a:pt x="2874" y="498"/>
                </a:cubicBezTo>
                <a:cubicBezTo>
                  <a:pt x="2869" y="501"/>
                  <a:pt x="2865" y="505"/>
                  <a:pt x="2864" y="508"/>
                </a:cubicBezTo>
                <a:cubicBezTo>
                  <a:pt x="2858" y="506"/>
                  <a:pt x="2859" y="501"/>
                  <a:pt x="2854" y="499"/>
                </a:cubicBezTo>
                <a:cubicBezTo>
                  <a:pt x="2857" y="498"/>
                  <a:pt x="2860" y="497"/>
                  <a:pt x="2860" y="495"/>
                </a:cubicBezTo>
                <a:cubicBezTo>
                  <a:pt x="2856" y="493"/>
                  <a:pt x="2851" y="491"/>
                  <a:pt x="2846" y="489"/>
                </a:cubicBezTo>
                <a:cubicBezTo>
                  <a:pt x="2846" y="484"/>
                  <a:pt x="2847" y="479"/>
                  <a:pt x="2839" y="477"/>
                </a:cubicBezTo>
                <a:cubicBezTo>
                  <a:pt x="2848" y="476"/>
                  <a:pt x="2843" y="473"/>
                  <a:pt x="2846" y="471"/>
                </a:cubicBezTo>
                <a:cubicBezTo>
                  <a:pt x="2848" y="471"/>
                  <a:pt x="2851" y="472"/>
                  <a:pt x="2857" y="471"/>
                </a:cubicBezTo>
                <a:cubicBezTo>
                  <a:pt x="2860" y="471"/>
                  <a:pt x="2859" y="468"/>
                  <a:pt x="2864" y="468"/>
                </a:cubicBezTo>
                <a:cubicBezTo>
                  <a:pt x="2866" y="471"/>
                  <a:pt x="2872" y="470"/>
                  <a:pt x="2878" y="470"/>
                </a:cubicBezTo>
                <a:cubicBezTo>
                  <a:pt x="2880" y="476"/>
                  <a:pt x="2885" y="478"/>
                  <a:pt x="2884" y="485"/>
                </a:cubicBezTo>
                <a:cubicBezTo>
                  <a:pt x="2902" y="486"/>
                  <a:pt x="2904" y="493"/>
                  <a:pt x="2925" y="493"/>
                </a:cubicBezTo>
                <a:cubicBezTo>
                  <a:pt x="2926" y="492"/>
                  <a:pt x="2926" y="492"/>
                  <a:pt x="2927" y="492"/>
                </a:cubicBezTo>
                <a:cubicBezTo>
                  <a:pt x="2931" y="502"/>
                  <a:pt x="2931" y="502"/>
                  <a:pt x="2931" y="502"/>
                </a:cubicBezTo>
                <a:cubicBezTo>
                  <a:pt x="2927" y="503"/>
                  <a:pt x="2923" y="505"/>
                  <a:pt x="2918" y="506"/>
                </a:cubicBezTo>
                <a:close/>
                <a:moveTo>
                  <a:pt x="2895" y="423"/>
                </a:moveTo>
                <a:cubicBezTo>
                  <a:pt x="2895" y="422"/>
                  <a:pt x="2896" y="421"/>
                  <a:pt x="2896" y="420"/>
                </a:cubicBezTo>
                <a:cubicBezTo>
                  <a:pt x="2897" y="423"/>
                  <a:pt x="2897" y="423"/>
                  <a:pt x="2897" y="423"/>
                </a:cubicBezTo>
                <a:cubicBezTo>
                  <a:pt x="2896" y="423"/>
                  <a:pt x="2896" y="423"/>
                  <a:pt x="2895" y="423"/>
                </a:cubicBezTo>
                <a:close/>
                <a:moveTo>
                  <a:pt x="2968" y="402"/>
                </a:moveTo>
                <a:cubicBezTo>
                  <a:pt x="2962" y="403"/>
                  <a:pt x="2956" y="403"/>
                  <a:pt x="2952" y="402"/>
                </a:cubicBezTo>
                <a:cubicBezTo>
                  <a:pt x="2946" y="403"/>
                  <a:pt x="2950" y="405"/>
                  <a:pt x="2948" y="408"/>
                </a:cubicBezTo>
                <a:cubicBezTo>
                  <a:pt x="2948" y="409"/>
                  <a:pt x="2952" y="406"/>
                  <a:pt x="2956" y="407"/>
                </a:cubicBezTo>
                <a:cubicBezTo>
                  <a:pt x="2956" y="408"/>
                  <a:pt x="2951" y="409"/>
                  <a:pt x="2956" y="409"/>
                </a:cubicBezTo>
                <a:cubicBezTo>
                  <a:pt x="2956" y="410"/>
                  <a:pt x="2949" y="409"/>
                  <a:pt x="2949" y="410"/>
                </a:cubicBezTo>
                <a:cubicBezTo>
                  <a:pt x="2953" y="411"/>
                  <a:pt x="2955" y="412"/>
                  <a:pt x="2957" y="413"/>
                </a:cubicBezTo>
                <a:cubicBezTo>
                  <a:pt x="2952" y="417"/>
                  <a:pt x="2954" y="419"/>
                  <a:pt x="2950" y="426"/>
                </a:cubicBezTo>
                <a:cubicBezTo>
                  <a:pt x="2939" y="426"/>
                  <a:pt x="2932" y="428"/>
                  <a:pt x="2923" y="428"/>
                </a:cubicBezTo>
                <a:cubicBezTo>
                  <a:pt x="2915" y="428"/>
                  <a:pt x="2911" y="426"/>
                  <a:pt x="2906" y="425"/>
                </a:cubicBezTo>
                <a:cubicBezTo>
                  <a:pt x="2901" y="414"/>
                  <a:pt x="2901" y="414"/>
                  <a:pt x="2901" y="414"/>
                </a:cubicBezTo>
                <a:cubicBezTo>
                  <a:pt x="2907" y="413"/>
                  <a:pt x="2911" y="405"/>
                  <a:pt x="2921" y="406"/>
                </a:cubicBezTo>
                <a:cubicBezTo>
                  <a:pt x="2911" y="402"/>
                  <a:pt x="2889" y="398"/>
                  <a:pt x="2893" y="387"/>
                </a:cubicBezTo>
                <a:cubicBezTo>
                  <a:pt x="2891" y="387"/>
                  <a:pt x="2890" y="386"/>
                  <a:pt x="2889" y="386"/>
                </a:cubicBezTo>
                <a:cubicBezTo>
                  <a:pt x="2887" y="381"/>
                  <a:pt x="2887" y="381"/>
                  <a:pt x="2887" y="381"/>
                </a:cubicBezTo>
                <a:cubicBezTo>
                  <a:pt x="2890" y="380"/>
                  <a:pt x="2894" y="378"/>
                  <a:pt x="2890" y="377"/>
                </a:cubicBezTo>
                <a:cubicBezTo>
                  <a:pt x="2896" y="377"/>
                  <a:pt x="2907" y="376"/>
                  <a:pt x="2910" y="372"/>
                </a:cubicBezTo>
                <a:cubicBezTo>
                  <a:pt x="2919" y="372"/>
                  <a:pt x="2922" y="370"/>
                  <a:pt x="2929" y="368"/>
                </a:cubicBezTo>
                <a:cubicBezTo>
                  <a:pt x="2935" y="369"/>
                  <a:pt x="2937" y="370"/>
                  <a:pt x="2943" y="368"/>
                </a:cubicBezTo>
                <a:cubicBezTo>
                  <a:pt x="2956" y="368"/>
                  <a:pt x="2940" y="377"/>
                  <a:pt x="2951" y="377"/>
                </a:cubicBezTo>
                <a:cubicBezTo>
                  <a:pt x="2943" y="378"/>
                  <a:pt x="2932" y="376"/>
                  <a:pt x="2928" y="380"/>
                </a:cubicBezTo>
                <a:cubicBezTo>
                  <a:pt x="2929" y="381"/>
                  <a:pt x="2931" y="381"/>
                  <a:pt x="2934" y="382"/>
                </a:cubicBezTo>
                <a:cubicBezTo>
                  <a:pt x="2930" y="383"/>
                  <a:pt x="2926" y="382"/>
                  <a:pt x="2921" y="382"/>
                </a:cubicBezTo>
                <a:cubicBezTo>
                  <a:pt x="2924" y="385"/>
                  <a:pt x="2934" y="385"/>
                  <a:pt x="2931" y="389"/>
                </a:cubicBezTo>
                <a:cubicBezTo>
                  <a:pt x="2938" y="389"/>
                  <a:pt x="2939" y="392"/>
                  <a:pt x="2947" y="392"/>
                </a:cubicBezTo>
                <a:cubicBezTo>
                  <a:pt x="2943" y="396"/>
                  <a:pt x="2945" y="398"/>
                  <a:pt x="2948" y="400"/>
                </a:cubicBezTo>
                <a:cubicBezTo>
                  <a:pt x="2950" y="399"/>
                  <a:pt x="2947" y="397"/>
                  <a:pt x="2951" y="395"/>
                </a:cubicBezTo>
                <a:cubicBezTo>
                  <a:pt x="2956" y="395"/>
                  <a:pt x="2957" y="394"/>
                  <a:pt x="2962" y="395"/>
                </a:cubicBezTo>
                <a:cubicBezTo>
                  <a:pt x="2960" y="399"/>
                  <a:pt x="2970" y="398"/>
                  <a:pt x="2971" y="401"/>
                </a:cubicBezTo>
                <a:cubicBezTo>
                  <a:pt x="2968" y="401"/>
                  <a:pt x="2966" y="402"/>
                  <a:pt x="2968" y="402"/>
                </a:cubicBezTo>
                <a:close/>
                <a:moveTo>
                  <a:pt x="3024" y="385"/>
                </a:moveTo>
                <a:cubicBezTo>
                  <a:pt x="3021" y="383"/>
                  <a:pt x="3015" y="383"/>
                  <a:pt x="3007" y="384"/>
                </a:cubicBezTo>
                <a:cubicBezTo>
                  <a:pt x="3003" y="381"/>
                  <a:pt x="3001" y="377"/>
                  <a:pt x="3006" y="372"/>
                </a:cubicBezTo>
                <a:cubicBezTo>
                  <a:pt x="3008" y="372"/>
                  <a:pt x="3013" y="370"/>
                  <a:pt x="3012" y="372"/>
                </a:cubicBezTo>
                <a:cubicBezTo>
                  <a:pt x="3014" y="372"/>
                  <a:pt x="3015" y="370"/>
                  <a:pt x="3012" y="370"/>
                </a:cubicBezTo>
                <a:cubicBezTo>
                  <a:pt x="3015" y="368"/>
                  <a:pt x="3016" y="370"/>
                  <a:pt x="3019" y="370"/>
                </a:cubicBezTo>
                <a:cubicBezTo>
                  <a:pt x="3020" y="369"/>
                  <a:pt x="3016" y="369"/>
                  <a:pt x="3014" y="369"/>
                </a:cubicBezTo>
                <a:cubicBezTo>
                  <a:pt x="3015" y="368"/>
                  <a:pt x="3017" y="368"/>
                  <a:pt x="3018" y="367"/>
                </a:cubicBezTo>
                <a:cubicBezTo>
                  <a:pt x="3028" y="384"/>
                  <a:pt x="3028" y="384"/>
                  <a:pt x="3028" y="384"/>
                </a:cubicBezTo>
                <a:cubicBezTo>
                  <a:pt x="3027" y="384"/>
                  <a:pt x="3025" y="385"/>
                  <a:pt x="3024" y="385"/>
                </a:cubicBezTo>
                <a:close/>
                <a:moveTo>
                  <a:pt x="3034" y="377"/>
                </a:moveTo>
                <a:cubicBezTo>
                  <a:pt x="3035" y="379"/>
                  <a:pt x="3034" y="379"/>
                  <a:pt x="3034" y="380"/>
                </a:cubicBezTo>
                <a:cubicBezTo>
                  <a:pt x="3025" y="366"/>
                  <a:pt x="3025" y="366"/>
                  <a:pt x="3025" y="366"/>
                </a:cubicBezTo>
                <a:cubicBezTo>
                  <a:pt x="3027" y="366"/>
                  <a:pt x="3028" y="367"/>
                  <a:pt x="3027" y="368"/>
                </a:cubicBezTo>
                <a:cubicBezTo>
                  <a:pt x="3029" y="367"/>
                  <a:pt x="3029" y="366"/>
                  <a:pt x="3034" y="366"/>
                </a:cubicBezTo>
                <a:cubicBezTo>
                  <a:pt x="3035" y="367"/>
                  <a:pt x="3033" y="370"/>
                  <a:pt x="3029" y="370"/>
                </a:cubicBezTo>
                <a:cubicBezTo>
                  <a:pt x="3033" y="371"/>
                  <a:pt x="3034" y="374"/>
                  <a:pt x="3040" y="375"/>
                </a:cubicBezTo>
                <a:cubicBezTo>
                  <a:pt x="3040" y="376"/>
                  <a:pt x="3038" y="377"/>
                  <a:pt x="3034" y="377"/>
                </a:cubicBezTo>
                <a:close/>
                <a:moveTo>
                  <a:pt x="3060" y="234"/>
                </a:moveTo>
                <a:cubicBezTo>
                  <a:pt x="3062" y="234"/>
                  <a:pt x="3064" y="235"/>
                  <a:pt x="3066" y="235"/>
                </a:cubicBezTo>
                <a:cubicBezTo>
                  <a:pt x="3064" y="235"/>
                  <a:pt x="3062" y="235"/>
                  <a:pt x="3061" y="235"/>
                </a:cubicBezTo>
                <a:lnTo>
                  <a:pt x="3060" y="234"/>
                </a:lnTo>
                <a:close/>
                <a:moveTo>
                  <a:pt x="3092" y="241"/>
                </a:moveTo>
                <a:cubicBezTo>
                  <a:pt x="3093" y="241"/>
                  <a:pt x="3098" y="242"/>
                  <a:pt x="3097" y="242"/>
                </a:cubicBezTo>
                <a:cubicBezTo>
                  <a:pt x="3086" y="240"/>
                  <a:pt x="3073" y="239"/>
                  <a:pt x="3063" y="237"/>
                </a:cubicBezTo>
                <a:cubicBezTo>
                  <a:pt x="3062" y="236"/>
                  <a:pt x="3062" y="236"/>
                  <a:pt x="3062" y="236"/>
                </a:cubicBezTo>
                <a:cubicBezTo>
                  <a:pt x="3071" y="238"/>
                  <a:pt x="3077" y="240"/>
                  <a:pt x="3092" y="239"/>
                </a:cubicBezTo>
                <a:cubicBezTo>
                  <a:pt x="3096" y="239"/>
                  <a:pt x="3088" y="238"/>
                  <a:pt x="3092" y="238"/>
                </a:cubicBezTo>
                <a:cubicBezTo>
                  <a:pt x="3093" y="239"/>
                  <a:pt x="3099" y="238"/>
                  <a:pt x="3100" y="239"/>
                </a:cubicBezTo>
                <a:cubicBezTo>
                  <a:pt x="3096" y="239"/>
                  <a:pt x="3095" y="240"/>
                  <a:pt x="3092" y="241"/>
                </a:cubicBezTo>
                <a:close/>
                <a:moveTo>
                  <a:pt x="3134" y="516"/>
                </a:moveTo>
                <a:cubicBezTo>
                  <a:pt x="3129" y="518"/>
                  <a:pt x="3124" y="516"/>
                  <a:pt x="3121" y="518"/>
                </a:cubicBezTo>
                <a:cubicBezTo>
                  <a:pt x="3117" y="512"/>
                  <a:pt x="3117" y="512"/>
                  <a:pt x="3117" y="512"/>
                </a:cubicBezTo>
                <a:cubicBezTo>
                  <a:pt x="3122" y="513"/>
                  <a:pt x="3129" y="513"/>
                  <a:pt x="3139" y="512"/>
                </a:cubicBezTo>
                <a:cubicBezTo>
                  <a:pt x="3137" y="513"/>
                  <a:pt x="3136" y="515"/>
                  <a:pt x="3134" y="516"/>
                </a:cubicBezTo>
                <a:close/>
                <a:moveTo>
                  <a:pt x="3309" y="243"/>
                </a:moveTo>
                <a:cubicBezTo>
                  <a:pt x="3305" y="240"/>
                  <a:pt x="3305" y="240"/>
                  <a:pt x="3305" y="240"/>
                </a:cubicBezTo>
                <a:cubicBezTo>
                  <a:pt x="3310" y="241"/>
                  <a:pt x="3315" y="241"/>
                  <a:pt x="3318" y="242"/>
                </a:cubicBezTo>
                <a:cubicBezTo>
                  <a:pt x="3315" y="243"/>
                  <a:pt x="3312" y="243"/>
                  <a:pt x="3309" y="243"/>
                </a:cubicBezTo>
                <a:close/>
                <a:moveTo>
                  <a:pt x="3848" y="663"/>
                </a:moveTo>
                <a:cubicBezTo>
                  <a:pt x="3849" y="668"/>
                  <a:pt x="3844" y="673"/>
                  <a:pt x="3850" y="677"/>
                </a:cubicBezTo>
                <a:cubicBezTo>
                  <a:pt x="3843" y="677"/>
                  <a:pt x="3842" y="675"/>
                  <a:pt x="3836" y="676"/>
                </a:cubicBezTo>
                <a:cubicBezTo>
                  <a:pt x="3835" y="676"/>
                  <a:pt x="3834" y="675"/>
                  <a:pt x="3833" y="675"/>
                </a:cubicBezTo>
                <a:cubicBezTo>
                  <a:pt x="3733" y="593"/>
                  <a:pt x="3733" y="593"/>
                  <a:pt x="3733" y="593"/>
                </a:cubicBezTo>
                <a:cubicBezTo>
                  <a:pt x="3734" y="592"/>
                  <a:pt x="3736" y="591"/>
                  <a:pt x="3740" y="591"/>
                </a:cubicBezTo>
                <a:cubicBezTo>
                  <a:pt x="3743" y="591"/>
                  <a:pt x="3740" y="594"/>
                  <a:pt x="3745" y="594"/>
                </a:cubicBezTo>
                <a:cubicBezTo>
                  <a:pt x="3756" y="592"/>
                  <a:pt x="3756" y="587"/>
                  <a:pt x="3768" y="586"/>
                </a:cubicBezTo>
                <a:cubicBezTo>
                  <a:pt x="3772" y="580"/>
                  <a:pt x="3762" y="576"/>
                  <a:pt x="3770" y="571"/>
                </a:cubicBezTo>
                <a:cubicBezTo>
                  <a:pt x="3759" y="561"/>
                  <a:pt x="3749" y="551"/>
                  <a:pt x="3732" y="545"/>
                </a:cubicBezTo>
                <a:cubicBezTo>
                  <a:pt x="3715" y="544"/>
                  <a:pt x="3708" y="537"/>
                  <a:pt x="3695" y="534"/>
                </a:cubicBezTo>
                <a:cubicBezTo>
                  <a:pt x="3697" y="531"/>
                  <a:pt x="3682" y="529"/>
                  <a:pt x="3679" y="525"/>
                </a:cubicBezTo>
                <a:cubicBezTo>
                  <a:pt x="3677" y="522"/>
                  <a:pt x="3677" y="516"/>
                  <a:pt x="3687" y="515"/>
                </a:cubicBezTo>
                <a:cubicBezTo>
                  <a:pt x="3685" y="512"/>
                  <a:pt x="3686" y="511"/>
                  <a:pt x="3684" y="508"/>
                </a:cubicBezTo>
                <a:cubicBezTo>
                  <a:pt x="3698" y="507"/>
                  <a:pt x="3705" y="504"/>
                  <a:pt x="3712" y="500"/>
                </a:cubicBezTo>
                <a:cubicBezTo>
                  <a:pt x="3713" y="503"/>
                  <a:pt x="3722" y="502"/>
                  <a:pt x="3724" y="504"/>
                </a:cubicBezTo>
                <a:cubicBezTo>
                  <a:pt x="3726" y="504"/>
                  <a:pt x="3724" y="502"/>
                  <a:pt x="3729" y="502"/>
                </a:cubicBezTo>
                <a:cubicBezTo>
                  <a:pt x="3731" y="503"/>
                  <a:pt x="3733" y="503"/>
                  <a:pt x="3735" y="504"/>
                </a:cubicBezTo>
                <a:cubicBezTo>
                  <a:pt x="3736" y="508"/>
                  <a:pt x="3738" y="512"/>
                  <a:pt x="3746" y="512"/>
                </a:cubicBezTo>
                <a:cubicBezTo>
                  <a:pt x="3749" y="511"/>
                  <a:pt x="3740" y="509"/>
                  <a:pt x="3740" y="507"/>
                </a:cubicBezTo>
                <a:cubicBezTo>
                  <a:pt x="3749" y="501"/>
                  <a:pt x="3766" y="500"/>
                  <a:pt x="3778" y="497"/>
                </a:cubicBezTo>
                <a:cubicBezTo>
                  <a:pt x="3965" y="631"/>
                  <a:pt x="3965" y="631"/>
                  <a:pt x="3965" y="631"/>
                </a:cubicBezTo>
                <a:cubicBezTo>
                  <a:pt x="3956" y="633"/>
                  <a:pt x="3953" y="631"/>
                  <a:pt x="3952" y="629"/>
                </a:cubicBezTo>
                <a:cubicBezTo>
                  <a:pt x="3951" y="629"/>
                  <a:pt x="3945" y="632"/>
                  <a:pt x="3945" y="630"/>
                </a:cubicBezTo>
                <a:cubicBezTo>
                  <a:pt x="3947" y="629"/>
                  <a:pt x="3946" y="626"/>
                  <a:pt x="3944" y="624"/>
                </a:cubicBezTo>
                <a:cubicBezTo>
                  <a:pt x="3943" y="626"/>
                  <a:pt x="3937" y="624"/>
                  <a:pt x="3937" y="622"/>
                </a:cubicBezTo>
                <a:cubicBezTo>
                  <a:pt x="3929" y="625"/>
                  <a:pt x="3930" y="621"/>
                  <a:pt x="3928" y="625"/>
                </a:cubicBezTo>
                <a:cubicBezTo>
                  <a:pt x="3926" y="628"/>
                  <a:pt x="3917" y="635"/>
                  <a:pt x="3912" y="636"/>
                </a:cubicBezTo>
                <a:cubicBezTo>
                  <a:pt x="3917" y="637"/>
                  <a:pt x="3914" y="641"/>
                  <a:pt x="3911" y="641"/>
                </a:cubicBezTo>
                <a:cubicBezTo>
                  <a:pt x="3907" y="641"/>
                  <a:pt x="3908" y="639"/>
                  <a:pt x="3903" y="640"/>
                </a:cubicBezTo>
                <a:cubicBezTo>
                  <a:pt x="3902" y="643"/>
                  <a:pt x="3895" y="643"/>
                  <a:pt x="3889" y="644"/>
                </a:cubicBezTo>
                <a:cubicBezTo>
                  <a:pt x="3886" y="655"/>
                  <a:pt x="3873" y="661"/>
                  <a:pt x="3848" y="663"/>
                </a:cubicBezTo>
                <a:close/>
                <a:moveTo>
                  <a:pt x="3731" y="377"/>
                </a:moveTo>
                <a:cubicBezTo>
                  <a:pt x="3731" y="375"/>
                  <a:pt x="3728" y="375"/>
                  <a:pt x="3729" y="373"/>
                </a:cubicBezTo>
                <a:cubicBezTo>
                  <a:pt x="3740" y="370"/>
                  <a:pt x="3762" y="375"/>
                  <a:pt x="3751" y="380"/>
                </a:cubicBezTo>
                <a:cubicBezTo>
                  <a:pt x="3753" y="382"/>
                  <a:pt x="3759" y="382"/>
                  <a:pt x="3759" y="384"/>
                </a:cubicBezTo>
                <a:cubicBezTo>
                  <a:pt x="3758" y="384"/>
                  <a:pt x="3756" y="384"/>
                  <a:pt x="3756" y="385"/>
                </a:cubicBezTo>
                <a:cubicBezTo>
                  <a:pt x="3762" y="384"/>
                  <a:pt x="3761" y="382"/>
                  <a:pt x="3762" y="380"/>
                </a:cubicBezTo>
                <a:cubicBezTo>
                  <a:pt x="3783" y="394"/>
                  <a:pt x="3783" y="394"/>
                  <a:pt x="3783" y="394"/>
                </a:cubicBezTo>
                <a:cubicBezTo>
                  <a:pt x="3775" y="393"/>
                  <a:pt x="3767" y="392"/>
                  <a:pt x="3758" y="391"/>
                </a:cubicBezTo>
                <a:cubicBezTo>
                  <a:pt x="3756" y="393"/>
                  <a:pt x="3755" y="394"/>
                  <a:pt x="3753" y="395"/>
                </a:cubicBezTo>
                <a:cubicBezTo>
                  <a:pt x="3738" y="397"/>
                  <a:pt x="3739" y="392"/>
                  <a:pt x="3731" y="390"/>
                </a:cubicBezTo>
                <a:cubicBezTo>
                  <a:pt x="3716" y="392"/>
                  <a:pt x="3711" y="389"/>
                  <a:pt x="3708" y="385"/>
                </a:cubicBezTo>
                <a:cubicBezTo>
                  <a:pt x="3712" y="383"/>
                  <a:pt x="3718" y="384"/>
                  <a:pt x="3723" y="383"/>
                </a:cubicBezTo>
                <a:cubicBezTo>
                  <a:pt x="3719" y="380"/>
                  <a:pt x="3725" y="378"/>
                  <a:pt x="3731" y="377"/>
                </a:cubicBezTo>
                <a:close/>
                <a:moveTo>
                  <a:pt x="4261" y="859"/>
                </a:moveTo>
                <a:cubicBezTo>
                  <a:pt x="4262" y="856"/>
                  <a:pt x="4260" y="855"/>
                  <a:pt x="4256" y="853"/>
                </a:cubicBezTo>
                <a:cubicBezTo>
                  <a:pt x="4258" y="853"/>
                  <a:pt x="4260" y="853"/>
                  <a:pt x="4262" y="853"/>
                </a:cubicBezTo>
                <a:cubicBezTo>
                  <a:pt x="4260" y="846"/>
                  <a:pt x="4250" y="845"/>
                  <a:pt x="4242" y="839"/>
                </a:cubicBezTo>
                <a:cubicBezTo>
                  <a:pt x="4219" y="838"/>
                  <a:pt x="4222" y="848"/>
                  <a:pt x="4202" y="847"/>
                </a:cubicBezTo>
                <a:cubicBezTo>
                  <a:pt x="4203" y="851"/>
                  <a:pt x="4209" y="851"/>
                  <a:pt x="4209" y="855"/>
                </a:cubicBezTo>
                <a:cubicBezTo>
                  <a:pt x="4206" y="855"/>
                  <a:pt x="4201" y="854"/>
                  <a:pt x="4201" y="856"/>
                </a:cubicBezTo>
                <a:cubicBezTo>
                  <a:pt x="4204" y="856"/>
                  <a:pt x="4212" y="859"/>
                  <a:pt x="4207" y="860"/>
                </a:cubicBezTo>
                <a:cubicBezTo>
                  <a:pt x="4202" y="859"/>
                  <a:pt x="4191" y="856"/>
                  <a:pt x="4192" y="861"/>
                </a:cubicBezTo>
                <a:cubicBezTo>
                  <a:pt x="4194" y="865"/>
                  <a:pt x="4196" y="857"/>
                  <a:pt x="4200" y="861"/>
                </a:cubicBezTo>
                <a:cubicBezTo>
                  <a:pt x="4195" y="865"/>
                  <a:pt x="4200" y="869"/>
                  <a:pt x="4208" y="871"/>
                </a:cubicBezTo>
                <a:cubicBezTo>
                  <a:pt x="4199" y="870"/>
                  <a:pt x="4196" y="871"/>
                  <a:pt x="4197" y="873"/>
                </a:cubicBezTo>
                <a:cubicBezTo>
                  <a:pt x="4190" y="872"/>
                  <a:pt x="4182" y="867"/>
                  <a:pt x="4181" y="873"/>
                </a:cubicBezTo>
                <a:cubicBezTo>
                  <a:pt x="4182" y="875"/>
                  <a:pt x="4190" y="873"/>
                  <a:pt x="4190" y="876"/>
                </a:cubicBezTo>
                <a:cubicBezTo>
                  <a:pt x="4188" y="879"/>
                  <a:pt x="4188" y="883"/>
                  <a:pt x="4187" y="887"/>
                </a:cubicBezTo>
                <a:cubicBezTo>
                  <a:pt x="4179" y="884"/>
                  <a:pt x="4170" y="874"/>
                  <a:pt x="4163" y="875"/>
                </a:cubicBezTo>
                <a:cubicBezTo>
                  <a:pt x="4168" y="876"/>
                  <a:pt x="4156" y="879"/>
                  <a:pt x="4153" y="880"/>
                </a:cubicBezTo>
                <a:cubicBezTo>
                  <a:pt x="4154" y="887"/>
                  <a:pt x="4159" y="890"/>
                  <a:pt x="4165" y="893"/>
                </a:cubicBezTo>
                <a:cubicBezTo>
                  <a:pt x="4152" y="901"/>
                  <a:pt x="4154" y="916"/>
                  <a:pt x="4129" y="919"/>
                </a:cubicBezTo>
                <a:cubicBezTo>
                  <a:pt x="3890" y="722"/>
                  <a:pt x="3890" y="722"/>
                  <a:pt x="3890" y="722"/>
                </a:cubicBezTo>
                <a:cubicBezTo>
                  <a:pt x="3892" y="721"/>
                  <a:pt x="3894" y="720"/>
                  <a:pt x="3895" y="718"/>
                </a:cubicBezTo>
                <a:cubicBezTo>
                  <a:pt x="3897" y="720"/>
                  <a:pt x="3903" y="721"/>
                  <a:pt x="3906" y="720"/>
                </a:cubicBezTo>
                <a:cubicBezTo>
                  <a:pt x="3907" y="721"/>
                  <a:pt x="3909" y="721"/>
                  <a:pt x="3909" y="723"/>
                </a:cubicBezTo>
                <a:cubicBezTo>
                  <a:pt x="3916" y="722"/>
                  <a:pt x="3915" y="720"/>
                  <a:pt x="3922" y="720"/>
                </a:cubicBezTo>
                <a:cubicBezTo>
                  <a:pt x="3922" y="723"/>
                  <a:pt x="3920" y="722"/>
                  <a:pt x="3926" y="722"/>
                </a:cubicBezTo>
                <a:cubicBezTo>
                  <a:pt x="3926" y="725"/>
                  <a:pt x="3930" y="726"/>
                  <a:pt x="3931" y="730"/>
                </a:cubicBezTo>
                <a:cubicBezTo>
                  <a:pt x="3939" y="727"/>
                  <a:pt x="3949" y="725"/>
                  <a:pt x="3955" y="721"/>
                </a:cubicBezTo>
                <a:cubicBezTo>
                  <a:pt x="3956" y="718"/>
                  <a:pt x="3950" y="720"/>
                  <a:pt x="3950" y="717"/>
                </a:cubicBezTo>
                <a:cubicBezTo>
                  <a:pt x="3959" y="718"/>
                  <a:pt x="3949" y="712"/>
                  <a:pt x="3959" y="712"/>
                </a:cubicBezTo>
                <a:cubicBezTo>
                  <a:pt x="3950" y="709"/>
                  <a:pt x="3959" y="707"/>
                  <a:pt x="3950" y="705"/>
                </a:cubicBezTo>
                <a:cubicBezTo>
                  <a:pt x="3956" y="703"/>
                  <a:pt x="3957" y="700"/>
                  <a:pt x="3958" y="697"/>
                </a:cubicBezTo>
                <a:cubicBezTo>
                  <a:pt x="3961" y="697"/>
                  <a:pt x="3961" y="698"/>
                  <a:pt x="3964" y="698"/>
                </a:cubicBezTo>
                <a:cubicBezTo>
                  <a:pt x="3966" y="697"/>
                  <a:pt x="3965" y="692"/>
                  <a:pt x="3971" y="695"/>
                </a:cubicBezTo>
                <a:cubicBezTo>
                  <a:pt x="3962" y="686"/>
                  <a:pt x="3971" y="680"/>
                  <a:pt x="3975" y="674"/>
                </a:cubicBezTo>
                <a:cubicBezTo>
                  <a:pt x="3978" y="676"/>
                  <a:pt x="3987" y="679"/>
                  <a:pt x="3992" y="677"/>
                </a:cubicBezTo>
                <a:cubicBezTo>
                  <a:pt x="3983" y="673"/>
                  <a:pt x="3963" y="670"/>
                  <a:pt x="3969" y="663"/>
                </a:cubicBezTo>
                <a:cubicBezTo>
                  <a:pt x="3958" y="660"/>
                  <a:pt x="3956" y="654"/>
                  <a:pt x="3946" y="652"/>
                </a:cubicBezTo>
                <a:cubicBezTo>
                  <a:pt x="3947" y="650"/>
                  <a:pt x="3957" y="652"/>
                  <a:pt x="3958" y="650"/>
                </a:cubicBezTo>
                <a:cubicBezTo>
                  <a:pt x="3954" y="649"/>
                  <a:pt x="3952" y="647"/>
                  <a:pt x="3950" y="646"/>
                </a:cubicBezTo>
                <a:cubicBezTo>
                  <a:pt x="3956" y="647"/>
                  <a:pt x="3952" y="643"/>
                  <a:pt x="3955" y="643"/>
                </a:cubicBezTo>
                <a:cubicBezTo>
                  <a:pt x="3959" y="644"/>
                  <a:pt x="3969" y="645"/>
                  <a:pt x="3971" y="642"/>
                </a:cubicBezTo>
                <a:cubicBezTo>
                  <a:pt x="3967" y="641"/>
                  <a:pt x="3964" y="640"/>
                  <a:pt x="3961" y="639"/>
                </a:cubicBezTo>
                <a:cubicBezTo>
                  <a:pt x="3961" y="636"/>
                  <a:pt x="3968" y="637"/>
                  <a:pt x="3973" y="637"/>
                </a:cubicBezTo>
                <a:cubicBezTo>
                  <a:pt x="4053" y="694"/>
                  <a:pt x="4053" y="694"/>
                  <a:pt x="4053" y="694"/>
                </a:cubicBezTo>
                <a:cubicBezTo>
                  <a:pt x="4053" y="694"/>
                  <a:pt x="4052" y="694"/>
                  <a:pt x="4052" y="694"/>
                </a:cubicBezTo>
                <a:cubicBezTo>
                  <a:pt x="4051" y="696"/>
                  <a:pt x="4048" y="698"/>
                  <a:pt x="4045" y="700"/>
                </a:cubicBezTo>
                <a:cubicBezTo>
                  <a:pt x="4041" y="700"/>
                  <a:pt x="4038" y="700"/>
                  <a:pt x="4034" y="700"/>
                </a:cubicBezTo>
                <a:cubicBezTo>
                  <a:pt x="4033" y="696"/>
                  <a:pt x="4026" y="695"/>
                  <a:pt x="4021" y="693"/>
                </a:cubicBezTo>
                <a:cubicBezTo>
                  <a:pt x="4007" y="696"/>
                  <a:pt x="4011" y="713"/>
                  <a:pt x="4009" y="721"/>
                </a:cubicBezTo>
                <a:cubicBezTo>
                  <a:pt x="4014" y="723"/>
                  <a:pt x="4019" y="720"/>
                  <a:pt x="4022" y="721"/>
                </a:cubicBezTo>
                <a:cubicBezTo>
                  <a:pt x="4032" y="729"/>
                  <a:pt x="4026" y="735"/>
                  <a:pt x="4029" y="744"/>
                </a:cubicBezTo>
                <a:cubicBezTo>
                  <a:pt x="4036" y="744"/>
                  <a:pt x="4041" y="744"/>
                  <a:pt x="4047" y="742"/>
                </a:cubicBezTo>
                <a:cubicBezTo>
                  <a:pt x="4041" y="735"/>
                  <a:pt x="4044" y="723"/>
                  <a:pt x="4033" y="716"/>
                </a:cubicBezTo>
                <a:cubicBezTo>
                  <a:pt x="4036" y="714"/>
                  <a:pt x="4038" y="712"/>
                  <a:pt x="4044" y="711"/>
                </a:cubicBezTo>
                <a:cubicBezTo>
                  <a:pt x="4047" y="712"/>
                  <a:pt x="4051" y="712"/>
                  <a:pt x="4052" y="714"/>
                </a:cubicBezTo>
                <a:cubicBezTo>
                  <a:pt x="4055" y="717"/>
                  <a:pt x="4051" y="719"/>
                  <a:pt x="4052" y="721"/>
                </a:cubicBezTo>
                <a:cubicBezTo>
                  <a:pt x="4061" y="724"/>
                  <a:pt x="4072" y="726"/>
                  <a:pt x="4069" y="734"/>
                </a:cubicBezTo>
                <a:cubicBezTo>
                  <a:pt x="4073" y="733"/>
                  <a:pt x="4074" y="735"/>
                  <a:pt x="4079" y="734"/>
                </a:cubicBezTo>
                <a:cubicBezTo>
                  <a:pt x="4072" y="730"/>
                  <a:pt x="4085" y="730"/>
                  <a:pt x="4089" y="728"/>
                </a:cubicBezTo>
                <a:cubicBezTo>
                  <a:pt x="4079" y="726"/>
                  <a:pt x="4074" y="721"/>
                  <a:pt x="4077" y="716"/>
                </a:cubicBezTo>
                <a:cubicBezTo>
                  <a:pt x="4067" y="712"/>
                  <a:pt x="4058" y="707"/>
                  <a:pt x="4048" y="703"/>
                </a:cubicBezTo>
                <a:cubicBezTo>
                  <a:pt x="4052" y="703"/>
                  <a:pt x="4058" y="702"/>
                  <a:pt x="4062" y="701"/>
                </a:cubicBezTo>
                <a:cubicBezTo>
                  <a:pt x="4271" y="850"/>
                  <a:pt x="4271" y="850"/>
                  <a:pt x="4271" y="850"/>
                </a:cubicBezTo>
                <a:cubicBezTo>
                  <a:pt x="4271" y="854"/>
                  <a:pt x="4268" y="853"/>
                  <a:pt x="4273" y="858"/>
                </a:cubicBezTo>
                <a:cubicBezTo>
                  <a:pt x="4268" y="855"/>
                  <a:pt x="4266" y="862"/>
                  <a:pt x="4261" y="859"/>
                </a:cubicBezTo>
                <a:close/>
                <a:moveTo>
                  <a:pt x="3965" y="631"/>
                </a:moveTo>
                <a:cubicBezTo>
                  <a:pt x="3968" y="633"/>
                  <a:pt x="3968" y="633"/>
                  <a:pt x="3968" y="633"/>
                </a:cubicBezTo>
                <a:cubicBezTo>
                  <a:pt x="3967" y="633"/>
                  <a:pt x="3966" y="633"/>
                  <a:pt x="3965" y="631"/>
                </a:cubicBezTo>
                <a:close/>
                <a:moveTo>
                  <a:pt x="4552" y="877"/>
                </a:moveTo>
                <a:cubicBezTo>
                  <a:pt x="4544" y="883"/>
                  <a:pt x="4528" y="884"/>
                  <a:pt x="4511" y="872"/>
                </a:cubicBezTo>
                <a:cubicBezTo>
                  <a:pt x="4473" y="867"/>
                  <a:pt x="4443" y="857"/>
                  <a:pt x="4415" y="845"/>
                </a:cubicBezTo>
                <a:cubicBezTo>
                  <a:pt x="4414" y="841"/>
                  <a:pt x="4423" y="840"/>
                  <a:pt x="4421" y="835"/>
                </a:cubicBezTo>
                <a:cubicBezTo>
                  <a:pt x="4404" y="826"/>
                  <a:pt x="4429" y="823"/>
                  <a:pt x="4427" y="815"/>
                </a:cubicBezTo>
                <a:cubicBezTo>
                  <a:pt x="4422" y="816"/>
                  <a:pt x="4422" y="813"/>
                  <a:pt x="4418" y="813"/>
                </a:cubicBezTo>
                <a:cubicBezTo>
                  <a:pt x="4421" y="816"/>
                  <a:pt x="4419" y="818"/>
                  <a:pt x="4413" y="817"/>
                </a:cubicBezTo>
                <a:cubicBezTo>
                  <a:pt x="4410" y="815"/>
                  <a:pt x="4403" y="817"/>
                  <a:pt x="4402" y="814"/>
                </a:cubicBezTo>
                <a:cubicBezTo>
                  <a:pt x="4392" y="818"/>
                  <a:pt x="4378" y="809"/>
                  <a:pt x="4369" y="815"/>
                </a:cubicBezTo>
                <a:cubicBezTo>
                  <a:pt x="4362" y="809"/>
                  <a:pt x="4345" y="812"/>
                  <a:pt x="4337" y="807"/>
                </a:cubicBezTo>
                <a:cubicBezTo>
                  <a:pt x="4340" y="812"/>
                  <a:pt x="4340" y="811"/>
                  <a:pt x="4342" y="816"/>
                </a:cubicBezTo>
                <a:cubicBezTo>
                  <a:pt x="4333" y="818"/>
                  <a:pt x="4321" y="818"/>
                  <a:pt x="4308" y="815"/>
                </a:cubicBezTo>
                <a:cubicBezTo>
                  <a:pt x="4309" y="824"/>
                  <a:pt x="4301" y="820"/>
                  <a:pt x="4293" y="825"/>
                </a:cubicBezTo>
                <a:cubicBezTo>
                  <a:pt x="4293" y="828"/>
                  <a:pt x="4297" y="828"/>
                  <a:pt x="4299" y="830"/>
                </a:cubicBezTo>
                <a:cubicBezTo>
                  <a:pt x="4287" y="831"/>
                  <a:pt x="4291" y="838"/>
                  <a:pt x="4288" y="843"/>
                </a:cubicBezTo>
                <a:cubicBezTo>
                  <a:pt x="4294" y="843"/>
                  <a:pt x="4296" y="845"/>
                  <a:pt x="4300" y="847"/>
                </a:cubicBezTo>
                <a:cubicBezTo>
                  <a:pt x="4300" y="849"/>
                  <a:pt x="4295" y="849"/>
                  <a:pt x="4298" y="852"/>
                </a:cubicBezTo>
                <a:cubicBezTo>
                  <a:pt x="4301" y="854"/>
                  <a:pt x="4308" y="853"/>
                  <a:pt x="4311" y="856"/>
                </a:cubicBezTo>
                <a:cubicBezTo>
                  <a:pt x="4299" y="859"/>
                  <a:pt x="4293" y="849"/>
                  <a:pt x="4288" y="853"/>
                </a:cubicBezTo>
                <a:cubicBezTo>
                  <a:pt x="4069" y="698"/>
                  <a:pt x="4069" y="698"/>
                  <a:pt x="4069" y="698"/>
                </a:cubicBezTo>
                <a:cubicBezTo>
                  <a:pt x="4071" y="696"/>
                  <a:pt x="4071" y="695"/>
                  <a:pt x="4071" y="693"/>
                </a:cubicBezTo>
                <a:cubicBezTo>
                  <a:pt x="4067" y="692"/>
                  <a:pt x="4065" y="693"/>
                  <a:pt x="4063" y="693"/>
                </a:cubicBezTo>
                <a:cubicBezTo>
                  <a:pt x="3785" y="495"/>
                  <a:pt x="3785" y="495"/>
                  <a:pt x="3785" y="495"/>
                </a:cubicBezTo>
                <a:cubicBezTo>
                  <a:pt x="3785" y="495"/>
                  <a:pt x="3785" y="495"/>
                  <a:pt x="3785" y="495"/>
                </a:cubicBezTo>
                <a:cubicBezTo>
                  <a:pt x="3785" y="495"/>
                  <a:pt x="3784" y="495"/>
                  <a:pt x="3784" y="495"/>
                </a:cubicBezTo>
                <a:cubicBezTo>
                  <a:pt x="3777" y="490"/>
                  <a:pt x="3777" y="490"/>
                  <a:pt x="3777" y="490"/>
                </a:cubicBezTo>
                <a:cubicBezTo>
                  <a:pt x="3777" y="490"/>
                  <a:pt x="3778" y="490"/>
                  <a:pt x="3779" y="489"/>
                </a:cubicBezTo>
                <a:cubicBezTo>
                  <a:pt x="3785" y="491"/>
                  <a:pt x="3790" y="494"/>
                  <a:pt x="3797" y="495"/>
                </a:cubicBezTo>
                <a:cubicBezTo>
                  <a:pt x="3801" y="494"/>
                  <a:pt x="3793" y="493"/>
                  <a:pt x="3797" y="492"/>
                </a:cubicBezTo>
                <a:cubicBezTo>
                  <a:pt x="3808" y="491"/>
                  <a:pt x="3810" y="491"/>
                  <a:pt x="3824" y="489"/>
                </a:cubicBezTo>
                <a:cubicBezTo>
                  <a:pt x="3824" y="483"/>
                  <a:pt x="3832" y="484"/>
                  <a:pt x="3838" y="481"/>
                </a:cubicBezTo>
                <a:cubicBezTo>
                  <a:pt x="3838" y="479"/>
                  <a:pt x="3834" y="479"/>
                  <a:pt x="3833" y="478"/>
                </a:cubicBezTo>
                <a:cubicBezTo>
                  <a:pt x="3837" y="476"/>
                  <a:pt x="3841" y="477"/>
                  <a:pt x="3846" y="475"/>
                </a:cubicBezTo>
                <a:cubicBezTo>
                  <a:pt x="3852" y="471"/>
                  <a:pt x="3849" y="469"/>
                  <a:pt x="3848" y="463"/>
                </a:cubicBezTo>
                <a:cubicBezTo>
                  <a:pt x="3846" y="462"/>
                  <a:pt x="3840" y="463"/>
                  <a:pt x="3841" y="461"/>
                </a:cubicBezTo>
                <a:cubicBezTo>
                  <a:pt x="3844" y="460"/>
                  <a:pt x="3849" y="460"/>
                  <a:pt x="3851" y="459"/>
                </a:cubicBezTo>
                <a:cubicBezTo>
                  <a:pt x="3852" y="456"/>
                  <a:pt x="3846" y="450"/>
                  <a:pt x="3855" y="450"/>
                </a:cubicBezTo>
                <a:cubicBezTo>
                  <a:pt x="3851" y="447"/>
                  <a:pt x="3851" y="445"/>
                  <a:pt x="3852" y="443"/>
                </a:cubicBezTo>
                <a:cubicBezTo>
                  <a:pt x="3852" y="442"/>
                  <a:pt x="3845" y="444"/>
                  <a:pt x="3845" y="442"/>
                </a:cubicBezTo>
                <a:cubicBezTo>
                  <a:pt x="3845" y="441"/>
                  <a:pt x="3848" y="441"/>
                  <a:pt x="3848" y="439"/>
                </a:cubicBezTo>
                <a:cubicBezTo>
                  <a:pt x="3842" y="436"/>
                  <a:pt x="3830" y="439"/>
                  <a:pt x="3824" y="437"/>
                </a:cubicBezTo>
                <a:cubicBezTo>
                  <a:pt x="3830" y="436"/>
                  <a:pt x="3835" y="434"/>
                  <a:pt x="3839" y="432"/>
                </a:cubicBezTo>
                <a:cubicBezTo>
                  <a:pt x="3831" y="430"/>
                  <a:pt x="3819" y="429"/>
                  <a:pt x="3811" y="427"/>
                </a:cubicBezTo>
                <a:cubicBezTo>
                  <a:pt x="3802" y="428"/>
                  <a:pt x="3793" y="426"/>
                  <a:pt x="3794" y="424"/>
                </a:cubicBezTo>
                <a:cubicBezTo>
                  <a:pt x="3807" y="425"/>
                  <a:pt x="3815" y="427"/>
                  <a:pt x="3828" y="426"/>
                </a:cubicBezTo>
                <a:cubicBezTo>
                  <a:pt x="3803" y="423"/>
                  <a:pt x="3794" y="412"/>
                  <a:pt x="3767" y="410"/>
                </a:cubicBezTo>
                <a:cubicBezTo>
                  <a:pt x="3762" y="405"/>
                  <a:pt x="3773" y="403"/>
                  <a:pt x="3764" y="400"/>
                </a:cubicBezTo>
                <a:cubicBezTo>
                  <a:pt x="3768" y="399"/>
                  <a:pt x="3772" y="402"/>
                  <a:pt x="3773" y="400"/>
                </a:cubicBezTo>
                <a:cubicBezTo>
                  <a:pt x="3770" y="400"/>
                  <a:pt x="3770" y="398"/>
                  <a:pt x="3769" y="397"/>
                </a:cubicBezTo>
                <a:cubicBezTo>
                  <a:pt x="3777" y="397"/>
                  <a:pt x="3780" y="395"/>
                  <a:pt x="3784" y="394"/>
                </a:cubicBezTo>
                <a:cubicBezTo>
                  <a:pt x="4249" y="687"/>
                  <a:pt x="4249" y="687"/>
                  <a:pt x="4249" y="687"/>
                </a:cubicBezTo>
                <a:cubicBezTo>
                  <a:pt x="4247" y="687"/>
                  <a:pt x="4245" y="688"/>
                  <a:pt x="4243" y="688"/>
                </a:cubicBezTo>
                <a:cubicBezTo>
                  <a:pt x="4244" y="690"/>
                  <a:pt x="4238" y="694"/>
                  <a:pt x="4243" y="695"/>
                </a:cubicBezTo>
                <a:cubicBezTo>
                  <a:pt x="4241" y="692"/>
                  <a:pt x="4257" y="694"/>
                  <a:pt x="4259" y="695"/>
                </a:cubicBezTo>
                <a:cubicBezTo>
                  <a:pt x="4259" y="699"/>
                  <a:pt x="4266" y="698"/>
                  <a:pt x="4266" y="701"/>
                </a:cubicBezTo>
                <a:cubicBezTo>
                  <a:pt x="4269" y="702"/>
                  <a:pt x="4271" y="702"/>
                  <a:pt x="4273" y="702"/>
                </a:cubicBezTo>
                <a:cubicBezTo>
                  <a:pt x="4282" y="708"/>
                  <a:pt x="4282" y="708"/>
                  <a:pt x="4282" y="708"/>
                </a:cubicBezTo>
                <a:cubicBezTo>
                  <a:pt x="4279" y="708"/>
                  <a:pt x="4275" y="709"/>
                  <a:pt x="4269" y="709"/>
                </a:cubicBezTo>
                <a:cubicBezTo>
                  <a:pt x="4285" y="710"/>
                  <a:pt x="4291" y="716"/>
                  <a:pt x="4292" y="721"/>
                </a:cubicBezTo>
                <a:cubicBezTo>
                  <a:pt x="4297" y="721"/>
                  <a:pt x="4299" y="720"/>
                  <a:pt x="4299" y="718"/>
                </a:cubicBezTo>
                <a:lnTo>
                  <a:pt x="4552" y="877"/>
                </a:lnTo>
                <a:close/>
                <a:moveTo>
                  <a:pt x="4298" y="706"/>
                </a:moveTo>
                <a:cubicBezTo>
                  <a:pt x="4296" y="706"/>
                  <a:pt x="4293" y="706"/>
                  <a:pt x="4291" y="706"/>
                </a:cubicBezTo>
                <a:cubicBezTo>
                  <a:pt x="4284" y="702"/>
                  <a:pt x="4284" y="702"/>
                  <a:pt x="4284" y="702"/>
                </a:cubicBezTo>
                <a:cubicBezTo>
                  <a:pt x="4291" y="701"/>
                  <a:pt x="4296" y="701"/>
                  <a:pt x="4300" y="702"/>
                </a:cubicBezTo>
                <a:cubicBezTo>
                  <a:pt x="4301" y="704"/>
                  <a:pt x="4300" y="705"/>
                  <a:pt x="4298" y="706"/>
                </a:cubicBezTo>
                <a:close/>
                <a:moveTo>
                  <a:pt x="4303" y="708"/>
                </a:moveTo>
                <a:cubicBezTo>
                  <a:pt x="4305" y="711"/>
                  <a:pt x="4304" y="713"/>
                  <a:pt x="4306" y="715"/>
                </a:cubicBezTo>
                <a:cubicBezTo>
                  <a:pt x="4299" y="711"/>
                  <a:pt x="4299" y="711"/>
                  <a:pt x="4299" y="711"/>
                </a:cubicBezTo>
                <a:cubicBezTo>
                  <a:pt x="4300" y="710"/>
                  <a:pt x="4301" y="709"/>
                  <a:pt x="4303" y="708"/>
                </a:cubicBezTo>
                <a:close/>
                <a:moveTo>
                  <a:pt x="3793" y="315"/>
                </a:moveTo>
                <a:cubicBezTo>
                  <a:pt x="3791" y="315"/>
                  <a:pt x="3789" y="314"/>
                  <a:pt x="3787" y="314"/>
                </a:cubicBezTo>
                <a:cubicBezTo>
                  <a:pt x="3779" y="313"/>
                  <a:pt x="3768" y="312"/>
                  <a:pt x="3761" y="310"/>
                </a:cubicBezTo>
                <a:cubicBezTo>
                  <a:pt x="3753" y="308"/>
                  <a:pt x="3743" y="304"/>
                  <a:pt x="3733" y="305"/>
                </a:cubicBezTo>
                <a:cubicBezTo>
                  <a:pt x="3743" y="309"/>
                  <a:pt x="3760" y="313"/>
                  <a:pt x="3779" y="314"/>
                </a:cubicBezTo>
                <a:cubicBezTo>
                  <a:pt x="3786" y="316"/>
                  <a:pt x="3793" y="317"/>
                  <a:pt x="3800" y="319"/>
                </a:cubicBezTo>
                <a:cubicBezTo>
                  <a:pt x="3943" y="399"/>
                  <a:pt x="3943" y="399"/>
                  <a:pt x="3943" y="399"/>
                </a:cubicBezTo>
                <a:cubicBezTo>
                  <a:pt x="3942" y="399"/>
                  <a:pt x="3941" y="399"/>
                  <a:pt x="3940" y="399"/>
                </a:cubicBezTo>
                <a:cubicBezTo>
                  <a:pt x="3938" y="401"/>
                  <a:pt x="3938" y="406"/>
                  <a:pt x="3929" y="407"/>
                </a:cubicBezTo>
                <a:cubicBezTo>
                  <a:pt x="3930" y="411"/>
                  <a:pt x="3940" y="407"/>
                  <a:pt x="3947" y="409"/>
                </a:cubicBezTo>
                <a:cubicBezTo>
                  <a:pt x="3947" y="407"/>
                  <a:pt x="3943" y="407"/>
                  <a:pt x="3945" y="405"/>
                </a:cubicBezTo>
                <a:cubicBezTo>
                  <a:pt x="3948" y="406"/>
                  <a:pt x="3951" y="406"/>
                  <a:pt x="3954" y="405"/>
                </a:cubicBezTo>
                <a:cubicBezTo>
                  <a:pt x="4499" y="711"/>
                  <a:pt x="4499" y="711"/>
                  <a:pt x="4499" y="711"/>
                </a:cubicBezTo>
                <a:cubicBezTo>
                  <a:pt x="4457" y="704"/>
                  <a:pt x="4411" y="701"/>
                  <a:pt x="4372" y="693"/>
                </a:cubicBezTo>
                <a:cubicBezTo>
                  <a:pt x="4361" y="695"/>
                  <a:pt x="4370" y="701"/>
                  <a:pt x="4351" y="701"/>
                </a:cubicBezTo>
                <a:cubicBezTo>
                  <a:pt x="4356" y="712"/>
                  <a:pt x="4325" y="720"/>
                  <a:pt x="4314" y="705"/>
                </a:cubicBezTo>
                <a:cubicBezTo>
                  <a:pt x="4309" y="704"/>
                  <a:pt x="4304" y="703"/>
                  <a:pt x="4301" y="701"/>
                </a:cubicBezTo>
                <a:cubicBezTo>
                  <a:pt x="4300" y="695"/>
                  <a:pt x="4295" y="691"/>
                  <a:pt x="4293" y="687"/>
                </a:cubicBezTo>
                <a:cubicBezTo>
                  <a:pt x="4278" y="685"/>
                  <a:pt x="4268" y="684"/>
                  <a:pt x="4258" y="685"/>
                </a:cubicBezTo>
                <a:cubicBezTo>
                  <a:pt x="3767" y="379"/>
                  <a:pt x="3767" y="379"/>
                  <a:pt x="3767" y="379"/>
                </a:cubicBezTo>
                <a:cubicBezTo>
                  <a:pt x="3773" y="378"/>
                  <a:pt x="3778" y="377"/>
                  <a:pt x="3781" y="375"/>
                </a:cubicBezTo>
                <a:cubicBezTo>
                  <a:pt x="3785" y="378"/>
                  <a:pt x="3790" y="379"/>
                  <a:pt x="3799" y="378"/>
                </a:cubicBezTo>
                <a:cubicBezTo>
                  <a:pt x="3800" y="382"/>
                  <a:pt x="3810" y="383"/>
                  <a:pt x="3805" y="386"/>
                </a:cubicBezTo>
                <a:cubicBezTo>
                  <a:pt x="3814" y="388"/>
                  <a:pt x="3821" y="388"/>
                  <a:pt x="3832" y="388"/>
                </a:cubicBezTo>
                <a:cubicBezTo>
                  <a:pt x="3834" y="390"/>
                  <a:pt x="3840" y="390"/>
                  <a:pt x="3842" y="392"/>
                </a:cubicBezTo>
                <a:cubicBezTo>
                  <a:pt x="3839" y="392"/>
                  <a:pt x="3837" y="393"/>
                  <a:pt x="3837" y="394"/>
                </a:cubicBezTo>
                <a:cubicBezTo>
                  <a:pt x="3845" y="394"/>
                  <a:pt x="3851" y="398"/>
                  <a:pt x="3857" y="400"/>
                </a:cubicBezTo>
                <a:cubicBezTo>
                  <a:pt x="3855" y="404"/>
                  <a:pt x="3863" y="407"/>
                  <a:pt x="3873" y="407"/>
                </a:cubicBezTo>
                <a:cubicBezTo>
                  <a:pt x="3878" y="405"/>
                  <a:pt x="3883" y="404"/>
                  <a:pt x="3893" y="403"/>
                </a:cubicBezTo>
                <a:cubicBezTo>
                  <a:pt x="3884" y="391"/>
                  <a:pt x="3851" y="385"/>
                  <a:pt x="3824" y="380"/>
                </a:cubicBezTo>
                <a:cubicBezTo>
                  <a:pt x="3823" y="379"/>
                  <a:pt x="3821" y="378"/>
                  <a:pt x="3820" y="376"/>
                </a:cubicBezTo>
                <a:cubicBezTo>
                  <a:pt x="3825" y="376"/>
                  <a:pt x="3826" y="374"/>
                  <a:pt x="3831" y="373"/>
                </a:cubicBezTo>
                <a:cubicBezTo>
                  <a:pt x="3832" y="367"/>
                  <a:pt x="3809" y="364"/>
                  <a:pt x="3821" y="359"/>
                </a:cubicBezTo>
                <a:cubicBezTo>
                  <a:pt x="3818" y="358"/>
                  <a:pt x="3817" y="357"/>
                  <a:pt x="3816" y="356"/>
                </a:cubicBezTo>
                <a:cubicBezTo>
                  <a:pt x="3827" y="355"/>
                  <a:pt x="3840" y="360"/>
                  <a:pt x="3848" y="357"/>
                </a:cubicBezTo>
                <a:cubicBezTo>
                  <a:pt x="3856" y="355"/>
                  <a:pt x="3845" y="351"/>
                  <a:pt x="3842" y="349"/>
                </a:cubicBezTo>
                <a:cubicBezTo>
                  <a:pt x="3834" y="342"/>
                  <a:pt x="3825" y="333"/>
                  <a:pt x="3813" y="331"/>
                </a:cubicBezTo>
                <a:cubicBezTo>
                  <a:pt x="3813" y="327"/>
                  <a:pt x="3807" y="326"/>
                  <a:pt x="3800" y="325"/>
                </a:cubicBezTo>
                <a:cubicBezTo>
                  <a:pt x="3783" y="320"/>
                  <a:pt x="3761" y="317"/>
                  <a:pt x="3747" y="310"/>
                </a:cubicBezTo>
                <a:cubicBezTo>
                  <a:pt x="3737" y="310"/>
                  <a:pt x="3729" y="308"/>
                  <a:pt x="3722" y="306"/>
                </a:cubicBezTo>
                <a:cubicBezTo>
                  <a:pt x="3724" y="306"/>
                  <a:pt x="3726" y="308"/>
                  <a:pt x="3727" y="306"/>
                </a:cubicBezTo>
                <a:cubicBezTo>
                  <a:pt x="3713" y="306"/>
                  <a:pt x="3700" y="303"/>
                  <a:pt x="3689" y="303"/>
                </a:cubicBezTo>
                <a:cubicBezTo>
                  <a:pt x="3686" y="304"/>
                  <a:pt x="3696" y="304"/>
                  <a:pt x="3695" y="307"/>
                </a:cubicBezTo>
                <a:cubicBezTo>
                  <a:pt x="3689" y="306"/>
                  <a:pt x="3689" y="306"/>
                  <a:pt x="3682" y="307"/>
                </a:cubicBezTo>
                <a:cubicBezTo>
                  <a:pt x="3681" y="306"/>
                  <a:pt x="3678" y="304"/>
                  <a:pt x="3676" y="305"/>
                </a:cubicBezTo>
                <a:cubicBezTo>
                  <a:pt x="3678" y="305"/>
                  <a:pt x="3678" y="306"/>
                  <a:pt x="3676" y="306"/>
                </a:cubicBezTo>
                <a:cubicBezTo>
                  <a:pt x="3666" y="305"/>
                  <a:pt x="3662" y="303"/>
                  <a:pt x="3653" y="302"/>
                </a:cubicBezTo>
                <a:cubicBezTo>
                  <a:pt x="3650" y="302"/>
                  <a:pt x="3647" y="302"/>
                  <a:pt x="3645" y="302"/>
                </a:cubicBezTo>
                <a:cubicBezTo>
                  <a:pt x="3611" y="281"/>
                  <a:pt x="3611" y="281"/>
                  <a:pt x="3611" y="281"/>
                </a:cubicBezTo>
                <a:cubicBezTo>
                  <a:pt x="3623" y="279"/>
                  <a:pt x="3633" y="279"/>
                  <a:pt x="3645" y="280"/>
                </a:cubicBezTo>
                <a:cubicBezTo>
                  <a:pt x="3648" y="279"/>
                  <a:pt x="3647" y="278"/>
                  <a:pt x="3650" y="277"/>
                </a:cubicBezTo>
                <a:cubicBezTo>
                  <a:pt x="3663" y="278"/>
                  <a:pt x="3673" y="277"/>
                  <a:pt x="3685" y="278"/>
                </a:cubicBezTo>
                <a:cubicBezTo>
                  <a:pt x="3685" y="279"/>
                  <a:pt x="3683" y="279"/>
                  <a:pt x="3683" y="279"/>
                </a:cubicBezTo>
                <a:cubicBezTo>
                  <a:pt x="3686" y="280"/>
                  <a:pt x="3692" y="279"/>
                  <a:pt x="3694" y="279"/>
                </a:cubicBezTo>
                <a:cubicBezTo>
                  <a:pt x="3681" y="275"/>
                  <a:pt x="3669" y="272"/>
                  <a:pt x="3657" y="268"/>
                </a:cubicBezTo>
                <a:cubicBezTo>
                  <a:pt x="3676" y="263"/>
                  <a:pt x="3688" y="270"/>
                  <a:pt x="3706" y="270"/>
                </a:cubicBezTo>
                <a:cubicBezTo>
                  <a:pt x="3699" y="267"/>
                  <a:pt x="3690" y="265"/>
                  <a:pt x="3680" y="264"/>
                </a:cubicBezTo>
                <a:cubicBezTo>
                  <a:pt x="3684" y="262"/>
                  <a:pt x="3698" y="262"/>
                  <a:pt x="3702" y="264"/>
                </a:cubicBezTo>
                <a:cubicBezTo>
                  <a:pt x="3702" y="264"/>
                  <a:pt x="3702" y="264"/>
                  <a:pt x="3702" y="264"/>
                </a:cubicBezTo>
                <a:cubicBezTo>
                  <a:pt x="3700" y="264"/>
                  <a:pt x="3697" y="264"/>
                  <a:pt x="3697" y="265"/>
                </a:cubicBezTo>
                <a:cubicBezTo>
                  <a:pt x="3700" y="265"/>
                  <a:pt x="3702" y="265"/>
                  <a:pt x="3705" y="266"/>
                </a:cubicBezTo>
                <a:lnTo>
                  <a:pt x="3793" y="315"/>
                </a:lnTo>
                <a:close/>
                <a:moveTo>
                  <a:pt x="1390" y="0"/>
                </a:moveTo>
                <a:cubicBezTo>
                  <a:pt x="0" y="456"/>
                  <a:pt x="0" y="456"/>
                  <a:pt x="0" y="456"/>
                </a:cubicBezTo>
                <a:cubicBezTo>
                  <a:pt x="0" y="458"/>
                  <a:pt x="0" y="458"/>
                  <a:pt x="0" y="458"/>
                </a:cubicBezTo>
                <a:cubicBezTo>
                  <a:pt x="1394" y="0"/>
                  <a:pt x="1394" y="0"/>
                  <a:pt x="1394" y="0"/>
                </a:cubicBezTo>
                <a:lnTo>
                  <a:pt x="1390" y="0"/>
                </a:lnTo>
                <a:close/>
                <a:moveTo>
                  <a:pt x="1316" y="0"/>
                </a:moveTo>
                <a:cubicBezTo>
                  <a:pt x="0" y="406"/>
                  <a:pt x="0" y="406"/>
                  <a:pt x="0" y="406"/>
                </a:cubicBezTo>
                <a:cubicBezTo>
                  <a:pt x="0" y="408"/>
                  <a:pt x="0" y="408"/>
                  <a:pt x="0" y="408"/>
                </a:cubicBezTo>
                <a:cubicBezTo>
                  <a:pt x="1320" y="0"/>
                  <a:pt x="1320" y="0"/>
                  <a:pt x="1320" y="0"/>
                </a:cubicBezTo>
                <a:lnTo>
                  <a:pt x="1316" y="0"/>
                </a:lnTo>
                <a:close/>
                <a:moveTo>
                  <a:pt x="1537" y="0"/>
                </a:moveTo>
                <a:cubicBezTo>
                  <a:pt x="0" y="577"/>
                  <a:pt x="0" y="577"/>
                  <a:pt x="0" y="577"/>
                </a:cubicBezTo>
                <a:cubicBezTo>
                  <a:pt x="0" y="581"/>
                  <a:pt x="0" y="581"/>
                  <a:pt x="0" y="581"/>
                </a:cubicBezTo>
                <a:cubicBezTo>
                  <a:pt x="1541" y="0"/>
                  <a:pt x="1541" y="0"/>
                  <a:pt x="1541" y="0"/>
                </a:cubicBezTo>
                <a:lnTo>
                  <a:pt x="1537" y="0"/>
                </a:lnTo>
                <a:close/>
                <a:moveTo>
                  <a:pt x="1611" y="0"/>
                </a:moveTo>
                <a:cubicBezTo>
                  <a:pt x="0" y="652"/>
                  <a:pt x="0" y="652"/>
                  <a:pt x="0" y="652"/>
                </a:cubicBezTo>
                <a:cubicBezTo>
                  <a:pt x="0" y="656"/>
                  <a:pt x="0" y="656"/>
                  <a:pt x="0" y="656"/>
                </a:cubicBezTo>
                <a:cubicBezTo>
                  <a:pt x="1615" y="0"/>
                  <a:pt x="1615" y="0"/>
                  <a:pt x="1615" y="0"/>
                </a:cubicBezTo>
                <a:lnTo>
                  <a:pt x="1611" y="0"/>
                </a:lnTo>
                <a:close/>
                <a:moveTo>
                  <a:pt x="1242" y="0"/>
                </a:moveTo>
                <a:cubicBezTo>
                  <a:pt x="0" y="361"/>
                  <a:pt x="0" y="361"/>
                  <a:pt x="0" y="361"/>
                </a:cubicBezTo>
                <a:cubicBezTo>
                  <a:pt x="0" y="364"/>
                  <a:pt x="0" y="364"/>
                  <a:pt x="0" y="364"/>
                </a:cubicBezTo>
                <a:cubicBezTo>
                  <a:pt x="1246" y="0"/>
                  <a:pt x="1246" y="0"/>
                  <a:pt x="1246" y="0"/>
                </a:cubicBezTo>
                <a:lnTo>
                  <a:pt x="1242" y="0"/>
                </a:lnTo>
                <a:close/>
                <a:moveTo>
                  <a:pt x="1463" y="0"/>
                </a:moveTo>
                <a:cubicBezTo>
                  <a:pt x="0" y="512"/>
                  <a:pt x="0" y="512"/>
                  <a:pt x="0" y="512"/>
                </a:cubicBezTo>
                <a:cubicBezTo>
                  <a:pt x="0" y="515"/>
                  <a:pt x="0" y="515"/>
                  <a:pt x="0" y="515"/>
                </a:cubicBezTo>
                <a:cubicBezTo>
                  <a:pt x="1467" y="0"/>
                  <a:pt x="1467" y="0"/>
                  <a:pt x="1467" y="0"/>
                </a:cubicBezTo>
                <a:lnTo>
                  <a:pt x="1463" y="0"/>
                </a:lnTo>
                <a:close/>
                <a:moveTo>
                  <a:pt x="3290" y="616"/>
                </a:moveTo>
                <a:cubicBezTo>
                  <a:pt x="3288" y="616"/>
                  <a:pt x="3285" y="616"/>
                  <a:pt x="3282" y="616"/>
                </a:cubicBezTo>
                <a:cubicBezTo>
                  <a:pt x="3274" y="627"/>
                  <a:pt x="3274" y="637"/>
                  <a:pt x="3281" y="646"/>
                </a:cubicBezTo>
                <a:cubicBezTo>
                  <a:pt x="3327" y="645"/>
                  <a:pt x="3300" y="625"/>
                  <a:pt x="3290" y="616"/>
                </a:cubicBezTo>
                <a:close/>
                <a:moveTo>
                  <a:pt x="1169" y="0"/>
                </a:moveTo>
                <a:cubicBezTo>
                  <a:pt x="0" y="322"/>
                  <a:pt x="0" y="322"/>
                  <a:pt x="0" y="322"/>
                </a:cubicBezTo>
                <a:cubicBezTo>
                  <a:pt x="0" y="324"/>
                  <a:pt x="0" y="324"/>
                  <a:pt x="0" y="324"/>
                </a:cubicBezTo>
                <a:cubicBezTo>
                  <a:pt x="1173" y="0"/>
                  <a:pt x="1173" y="0"/>
                  <a:pt x="1173" y="0"/>
                </a:cubicBezTo>
                <a:lnTo>
                  <a:pt x="1169" y="0"/>
                </a:lnTo>
                <a:close/>
                <a:moveTo>
                  <a:pt x="1003" y="597"/>
                </a:moveTo>
                <a:cubicBezTo>
                  <a:pt x="1006" y="595"/>
                  <a:pt x="1009" y="594"/>
                  <a:pt x="1009" y="593"/>
                </a:cubicBezTo>
                <a:cubicBezTo>
                  <a:pt x="987" y="594"/>
                  <a:pt x="1002" y="585"/>
                  <a:pt x="980" y="586"/>
                </a:cubicBezTo>
                <a:cubicBezTo>
                  <a:pt x="980" y="585"/>
                  <a:pt x="978" y="585"/>
                  <a:pt x="980" y="583"/>
                </a:cubicBezTo>
                <a:cubicBezTo>
                  <a:pt x="968" y="580"/>
                  <a:pt x="931" y="580"/>
                  <a:pt x="915" y="590"/>
                </a:cubicBezTo>
                <a:cubicBezTo>
                  <a:pt x="925" y="587"/>
                  <a:pt x="967" y="579"/>
                  <a:pt x="949" y="587"/>
                </a:cubicBezTo>
                <a:cubicBezTo>
                  <a:pt x="966" y="585"/>
                  <a:pt x="959" y="592"/>
                  <a:pt x="981" y="590"/>
                </a:cubicBezTo>
                <a:cubicBezTo>
                  <a:pt x="976" y="593"/>
                  <a:pt x="978" y="594"/>
                  <a:pt x="977" y="596"/>
                </a:cubicBezTo>
                <a:cubicBezTo>
                  <a:pt x="984" y="596"/>
                  <a:pt x="989" y="596"/>
                  <a:pt x="987" y="598"/>
                </a:cubicBezTo>
                <a:cubicBezTo>
                  <a:pt x="985" y="600"/>
                  <a:pt x="974" y="601"/>
                  <a:pt x="979" y="601"/>
                </a:cubicBezTo>
                <a:cubicBezTo>
                  <a:pt x="996" y="600"/>
                  <a:pt x="1004" y="601"/>
                  <a:pt x="1017" y="599"/>
                </a:cubicBezTo>
                <a:cubicBezTo>
                  <a:pt x="1017" y="597"/>
                  <a:pt x="1013" y="596"/>
                  <a:pt x="1003" y="597"/>
                </a:cubicBezTo>
                <a:close/>
                <a:moveTo>
                  <a:pt x="1160" y="334"/>
                </a:moveTo>
                <a:cubicBezTo>
                  <a:pt x="1166" y="333"/>
                  <a:pt x="1169" y="333"/>
                  <a:pt x="1174" y="332"/>
                </a:cubicBezTo>
                <a:cubicBezTo>
                  <a:pt x="1187" y="328"/>
                  <a:pt x="1201" y="326"/>
                  <a:pt x="1214" y="324"/>
                </a:cubicBezTo>
                <a:cubicBezTo>
                  <a:pt x="1217" y="322"/>
                  <a:pt x="1215" y="322"/>
                  <a:pt x="1215" y="321"/>
                </a:cubicBezTo>
                <a:cubicBezTo>
                  <a:pt x="1210" y="322"/>
                  <a:pt x="1208" y="323"/>
                  <a:pt x="1205" y="322"/>
                </a:cubicBezTo>
                <a:cubicBezTo>
                  <a:pt x="1211" y="320"/>
                  <a:pt x="1200" y="321"/>
                  <a:pt x="1194" y="322"/>
                </a:cubicBezTo>
                <a:cubicBezTo>
                  <a:pt x="1184" y="326"/>
                  <a:pt x="1172" y="328"/>
                  <a:pt x="1162" y="331"/>
                </a:cubicBezTo>
                <a:cubicBezTo>
                  <a:pt x="1165" y="331"/>
                  <a:pt x="1160" y="333"/>
                  <a:pt x="1160" y="334"/>
                </a:cubicBezTo>
                <a:close/>
                <a:moveTo>
                  <a:pt x="4973" y="1283"/>
                </a:moveTo>
                <a:cubicBezTo>
                  <a:pt x="4963" y="1269"/>
                  <a:pt x="4980" y="1262"/>
                  <a:pt x="4956" y="1246"/>
                </a:cubicBezTo>
                <a:cubicBezTo>
                  <a:pt x="4947" y="1249"/>
                  <a:pt x="4931" y="1248"/>
                  <a:pt x="4944" y="1258"/>
                </a:cubicBezTo>
                <a:cubicBezTo>
                  <a:pt x="4926" y="1254"/>
                  <a:pt x="4905" y="1250"/>
                  <a:pt x="4881" y="1246"/>
                </a:cubicBezTo>
                <a:cubicBezTo>
                  <a:pt x="4886" y="1261"/>
                  <a:pt x="4922" y="1271"/>
                  <a:pt x="4916" y="1278"/>
                </a:cubicBezTo>
                <a:cubicBezTo>
                  <a:pt x="4933" y="1290"/>
                  <a:pt x="4944" y="1294"/>
                  <a:pt x="4959" y="1297"/>
                </a:cubicBezTo>
                <a:cubicBezTo>
                  <a:pt x="4964" y="1294"/>
                  <a:pt x="4958" y="1286"/>
                  <a:pt x="4958" y="1281"/>
                </a:cubicBezTo>
                <a:cubicBezTo>
                  <a:pt x="4962" y="1283"/>
                  <a:pt x="4967" y="1284"/>
                  <a:pt x="4973" y="1283"/>
                </a:cubicBezTo>
                <a:close/>
                <a:moveTo>
                  <a:pt x="1095" y="0"/>
                </a:moveTo>
                <a:cubicBezTo>
                  <a:pt x="0" y="286"/>
                  <a:pt x="0" y="286"/>
                  <a:pt x="0" y="286"/>
                </a:cubicBezTo>
                <a:cubicBezTo>
                  <a:pt x="0" y="288"/>
                  <a:pt x="0" y="288"/>
                  <a:pt x="0" y="288"/>
                </a:cubicBezTo>
                <a:cubicBezTo>
                  <a:pt x="1099" y="0"/>
                  <a:pt x="1099" y="0"/>
                  <a:pt x="1099" y="0"/>
                </a:cubicBezTo>
                <a:lnTo>
                  <a:pt x="1095" y="0"/>
                </a:lnTo>
                <a:close/>
                <a:moveTo>
                  <a:pt x="4086" y="600"/>
                </a:moveTo>
                <a:cubicBezTo>
                  <a:pt x="4092" y="598"/>
                  <a:pt x="4078" y="594"/>
                  <a:pt x="4072" y="592"/>
                </a:cubicBezTo>
                <a:cubicBezTo>
                  <a:pt x="4072" y="595"/>
                  <a:pt x="4076" y="595"/>
                  <a:pt x="4076" y="598"/>
                </a:cubicBezTo>
                <a:cubicBezTo>
                  <a:pt x="4069" y="597"/>
                  <a:pt x="4071" y="599"/>
                  <a:pt x="4069" y="600"/>
                </a:cubicBezTo>
                <a:cubicBezTo>
                  <a:pt x="4066" y="600"/>
                  <a:pt x="4065" y="599"/>
                  <a:pt x="4063" y="599"/>
                </a:cubicBezTo>
                <a:cubicBezTo>
                  <a:pt x="4066" y="602"/>
                  <a:pt x="4064" y="605"/>
                  <a:pt x="4058" y="603"/>
                </a:cubicBezTo>
                <a:cubicBezTo>
                  <a:pt x="4060" y="607"/>
                  <a:pt x="4050" y="606"/>
                  <a:pt x="4049" y="609"/>
                </a:cubicBezTo>
                <a:cubicBezTo>
                  <a:pt x="4053" y="610"/>
                  <a:pt x="4060" y="610"/>
                  <a:pt x="4062" y="613"/>
                </a:cubicBezTo>
                <a:cubicBezTo>
                  <a:pt x="4054" y="619"/>
                  <a:pt x="4077" y="628"/>
                  <a:pt x="4087" y="623"/>
                </a:cubicBezTo>
                <a:cubicBezTo>
                  <a:pt x="4089" y="625"/>
                  <a:pt x="4090" y="627"/>
                  <a:pt x="4092" y="627"/>
                </a:cubicBezTo>
                <a:cubicBezTo>
                  <a:pt x="4099" y="622"/>
                  <a:pt x="4074" y="615"/>
                  <a:pt x="4091" y="612"/>
                </a:cubicBezTo>
                <a:cubicBezTo>
                  <a:pt x="4095" y="612"/>
                  <a:pt x="4095" y="615"/>
                  <a:pt x="4098" y="616"/>
                </a:cubicBezTo>
                <a:cubicBezTo>
                  <a:pt x="4110" y="612"/>
                  <a:pt x="4092" y="603"/>
                  <a:pt x="4086" y="600"/>
                </a:cubicBezTo>
                <a:close/>
                <a:moveTo>
                  <a:pt x="2200" y="0"/>
                </a:moveTo>
                <a:cubicBezTo>
                  <a:pt x="938" y="1365"/>
                  <a:pt x="938" y="1365"/>
                  <a:pt x="938" y="1365"/>
                </a:cubicBezTo>
                <a:cubicBezTo>
                  <a:pt x="956" y="1365"/>
                  <a:pt x="956" y="1365"/>
                  <a:pt x="956" y="1365"/>
                </a:cubicBezTo>
                <a:cubicBezTo>
                  <a:pt x="2204" y="0"/>
                  <a:pt x="2204" y="0"/>
                  <a:pt x="2204" y="0"/>
                </a:cubicBezTo>
                <a:lnTo>
                  <a:pt x="2200" y="0"/>
                </a:lnTo>
                <a:close/>
              </a:path>
            </a:pathLst>
          </a:custGeom>
          <a:gradFill flip="none" rotWithShape="1">
            <a:gsLst>
              <a:gs pos="0">
                <a:srgbClr val="020306">
                  <a:alpha val="26000"/>
                </a:srgbClr>
              </a:gs>
              <a:gs pos="75000">
                <a:srgbClr val="1A344E">
                  <a:alpha val="30000"/>
                </a:srgbClr>
              </a:gs>
              <a:gs pos="100000">
                <a:srgbClr val="336699">
                  <a:shade val="100000"/>
                  <a:satMod val="115000"/>
                  <a:alpha val="0"/>
                </a:srgbClr>
              </a:gs>
            </a:gsLst>
            <a:lin ang="16200000" scaled="1"/>
            <a:tileRect/>
          </a:gradFill>
          <a:ln w="6350">
            <a:noFill/>
            <a:round/>
            <a:headEnd/>
            <a:tailEnd/>
          </a:ln>
        </p:spPr>
        <p:txBody>
          <a:bodyPr/>
          <a:lstStyle/>
          <a:p>
            <a:pPr>
              <a:lnSpc>
                <a:spcPct val="85000"/>
              </a:lnSpc>
              <a:defRPr/>
            </a:pPr>
            <a:endParaRPr lang="en-US" altLang="zh-CN" spc="-50" dirty="0">
              <a:latin typeface="Arial" pitchFamily="34" charset="0"/>
            </a:endParaRPr>
          </a:p>
        </p:txBody>
      </p:sp>
      <p:sp>
        <p:nvSpPr>
          <p:cNvPr id="1031" name="Freeform 7"/>
          <p:cNvSpPr>
            <a:spLocks/>
          </p:cNvSpPr>
          <p:nvPr/>
        </p:nvSpPr>
        <p:spPr bwMode="auto">
          <a:xfrm>
            <a:off x="-3175" y="2040574"/>
            <a:ext cx="12192000" cy="3994466"/>
          </a:xfrm>
          <a:custGeom>
            <a:avLst/>
            <a:gdLst/>
            <a:ahLst/>
            <a:cxnLst>
              <a:cxn ang="0">
                <a:pos x="2334" y="2424"/>
              </a:cxn>
              <a:cxn ang="0">
                <a:pos x="4660" y="1903"/>
              </a:cxn>
              <a:cxn ang="0">
                <a:pos x="4660" y="521"/>
              </a:cxn>
              <a:cxn ang="0">
                <a:pos x="2334" y="0"/>
              </a:cxn>
              <a:cxn ang="0">
                <a:pos x="0" y="526"/>
              </a:cxn>
              <a:cxn ang="0">
                <a:pos x="0" y="1898"/>
              </a:cxn>
              <a:cxn ang="0">
                <a:pos x="2334" y="2424"/>
              </a:cxn>
            </a:cxnLst>
            <a:rect l="0" t="0" r="r" b="b"/>
            <a:pathLst>
              <a:path w="4660" h="2424">
                <a:moveTo>
                  <a:pt x="2334" y="2424"/>
                </a:moveTo>
                <a:cubicBezTo>
                  <a:pt x="3298" y="2424"/>
                  <a:pt x="4149" y="2218"/>
                  <a:pt x="4660" y="1903"/>
                </a:cubicBezTo>
                <a:cubicBezTo>
                  <a:pt x="4660" y="521"/>
                  <a:pt x="4660" y="521"/>
                  <a:pt x="4660" y="521"/>
                </a:cubicBezTo>
                <a:cubicBezTo>
                  <a:pt x="4149" y="206"/>
                  <a:pt x="3298" y="0"/>
                  <a:pt x="2334" y="0"/>
                </a:cubicBezTo>
                <a:cubicBezTo>
                  <a:pt x="1365" y="0"/>
                  <a:pt x="510" y="209"/>
                  <a:pt x="0" y="526"/>
                </a:cubicBezTo>
                <a:cubicBezTo>
                  <a:pt x="0" y="1898"/>
                  <a:pt x="0" y="1898"/>
                  <a:pt x="0" y="1898"/>
                </a:cubicBezTo>
                <a:cubicBezTo>
                  <a:pt x="510" y="2215"/>
                  <a:pt x="1365" y="2424"/>
                  <a:pt x="2334" y="2424"/>
                </a:cubicBezTo>
                <a:close/>
              </a:path>
            </a:pathLst>
          </a:custGeom>
          <a:gradFill flip="none" rotWithShape="1">
            <a:gsLst>
              <a:gs pos="20000">
                <a:srgbClr val="0E144E">
                  <a:alpha val="55000"/>
                </a:srgbClr>
              </a:gs>
              <a:gs pos="59000">
                <a:srgbClr val="0E144E">
                  <a:alpha val="16000"/>
                </a:srgbClr>
              </a:gs>
              <a:gs pos="84000">
                <a:srgbClr val="007FDE">
                  <a:alpha val="53000"/>
                </a:srgbClr>
              </a:gs>
              <a:gs pos="96000">
                <a:srgbClr val="00B0F0">
                  <a:alpha val="38000"/>
                </a:srgbClr>
              </a:gs>
            </a:gsLst>
            <a:lin ang="5400000" scaled="0"/>
            <a:tileRect/>
          </a:gradFill>
          <a:ln w="12700" cap="flat" cmpd="sng" algn="ctr">
            <a:noFill/>
            <a:prstDash val="solid"/>
            <a:round/>
            <a:headEnd type="none" w="med" len="med"/>
            <a:tailEnd type="none" w="med" len="med"/>
          </a:ln>
          <a:effectLst>
            <a:outerShdw blurRad="254000" dist="266700" dir="5400000" algn="t" rotWithShape="0">
              <a:prstClr val="black">
                <a:alpha val="41000"/>
              </a:prstClr>
            </a:outerShdw>
          </a:effectLst>
          <a:scene3d>
            <a:camera prst="orthographicFront">
              <a:rot lat="0" lon="0" rev="0"/>
            </a:camera>
            <a:lightRig rig="glow" dir="t">
              <a:rot lat="0" lon="0" rev="3000000"/>
            </a:lightRig>
          </a:scene3d>
          <a:sp3d>
            <a:extrusionClr>
              <a:srgbClr val="0070C0"/>
            </a:extrusionClr>
            <a:contourClr>
              <a:srgbClr val="00B0F0"/>
            </a:contourClr>
          </a:sp3d>
        </p:spPr>
        <p:txBody>
          <a:bodyPr wrap="none" lIns="0" tIns="182865" rIns="0" bIns="0" anchor="ctr">
            <a:flatTx/>
          </a:bodyPr>
          <a:lstStyle/>
          <a:p>
            <a:pPr algn="ctr">
              <a:lnSpc>
                <a:spcPct val="80000"/>
              </a:lnSpc>
              <a:defRPr/>
            </a:pPr>
            <a:endParaRPr lang="en-US" altLang="zh-CN" sz="6000" b="1" i="1" spc="-50" dirty="0">
              <a:ln w="19050">
                <a:noFill/>
              </a:ln>
              <a:gradFill flip="none" rotWithShape="1">
                <a:gsLst>
                  <a:gs pos="0">
                    <a:srgbClr val="FFD44B"/>
                  </a:gs>
                  <a:gs pos="50000">
                    <a:srgbClr val="FFE07D"/>
                  </a:gs>
                  <a:gs pos="100000">
                    <a:srgbClr val="FFD44B">
                      <a:tint val="23500"/>
                      <a:satMod val="160000"/>
                    </a:srgbClr>
                  </a:gs>
                </a:gsLst>
                <a:lin ang="16200000" scaled="1"/>
                <a:tileRect/>
              </a:gradFill>
              <a:effectLst>
                <a:outerShdw blurRad="50800" dist="38100" dir="2700000" algn="tl" rotWithShape="0">
                  <a:prstClr val="black">
                    <a:alpha val="40000"/>
                  </a:prstClr>
                </a:outerShdw>
              </a:effectLst>
              <a:latin typeface="Segoe" pitchFamily="34" charset="0"/>
              <a:cs typeface="Arial" charset="0"/>
            </a:endParaRPr>
          </a:p>
        </p:txBody>
      </p:sp>
      <p:sp>
        <p:nvSpPr>
          <p:cNvPr id="1029" name="Freeform 5"/>
          <p:cNvSpPr>
            <a:spLocks/>
          </p:cNvSpPr>
          <p:nvPr/>
        </p:nvSpPr>
        <p:spPr bwMode="auto">
          <a:xfrm>
            <a:off x="-3175" y="1447800"/>
            <a:ext cx="12192000" cy="1312863"/>
          </a:xfrm>
          <a:custGeom>
            <a:avLst/>
            <a:gdLst/>
            <a:ahLst/>
            <a:cxnLst>
              <a:cxn ang="0">
                <a:pos x="2334" y="188"/>
              </a:cxn>
              <a:cxn ang="0">
                <a:pos x="4660" y="709"/>
              </a:cxn>
              <a:cxn ang="0">
                <a:pos x="4660" y="600"/>
              </a:cxn>
              <a:cxn ang="0">
                <a:pos x="2338" y="0"/>
              </a:cxn>
              <a:cxn ang="0">
                <a:pos x="0" y="611"/>
              </a:cxn>
              <a:cxn ang="0">
                <a:pos x="0" y="714"/>
              </a:cxn>
              <a:cxn ang="0">
                <a:pos x="2334" y="188"/>
              </a:cxn>
            </a:cxnLst>
            <a:rect l="0" t="0" r="r" b="b"/>
            <a:pathLst>
              <a:path w="4660" h="714">
                <a:moveTo>
                  <a:pt x="2334" y="188"/>
                </a:moveTo>
                <a:cubicBezTo>
                  <a:pt x="3298" y="188"/>
                  <a:pt x="4149" y="394"/>
                  <a:pt x="4660" y="709"/>
                </a:cubicBezTo>
                <a:cubicBezTo>
                  <a:pt x="4660" y="600"/>
                  <a:pt x="4660" y="600"/>
                  <a:pt x="4660" y="600"/>
                </a:cubicBezTo>
                <a:cubicBezTo>
                  <a:pt x="4149" y="237"/>
                  <a:pt x="3299" y="0"/>
                  <a:pt x="2338" y="0"/>
                </a:cubicBezTo>
                <a:cubicBezTo>
                  <a:pt x="1367" y="0"/>
                  <a:pt x="510" y="242"/>
                  <a:pt x="0" y="611"/>
                </a:cubicBezTo>
                <a:cubicBezTo>
                  <a:pt x="0" y="714"/>
                  <a:pt x="0" y="714"/>
                  <a:pt x="0" y="714"/>
                </a:cubicBezTo>
                <a:cubicBezTo>
                  <a:pt x="510" y="397"/>
                  <a:pt x="1365" y="188"/>
                  <a:pt x="2334" y="188"/>
                </a:cubicBezTo>
                <a:close/>
              </a:path>
            </a:pathLst>
          </a:custGeom>
          <a:gradFill flip="none" rotWithShape="1">
            <a:gsLst>
              <a:gs pos="0">
                <a:srgbClr val="00B0F0">
                  <a:alpha val="64000"/>
                </a:srgbClr>
              </a:gs>
              <a:gs pos="40000">
                <a:srgbClr val="0070C0"/>
              </a:gs>
              <a:gs pos="50000">
                <a:srgbClr val="FFFFFF"/>
              </a:gs>
              <a:gs pos="60000">
                <a:srgbClr val="00B0F0"/>
              </a:gs>
              <a:gs pos="100000">
                <a:srgbClr val="0070C0">
                  <a:alpha val="34000"/>
                </a:srgbClr>
              </a:gs>
            </a:gsLst>
            <a:lin ang="4500000" scaled="0"/>
            <a:tileRect/>
          </a:grad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anchor="ctr"/>
          <a:lstStyle/>
          <a:p>
            <a:pPr defTabSz="914327">
              <a:defRPr/>
            </a:pPr>
            <a:endParaRPr lang="en-US" dirty="0">
              <a:effectLst>
                <a:outerShdw blurRad="38100" dist="38100" dir="2700000" algn="tl">
                  <a:srgbClr val="000000">
                    <a:alpha val="43137"/>
                  </a:srgbClr>
                </a:outerShdw>
              </a:effectLst>
              <a:latin typeface="Segoe" pitchFamily="34" charset="0"/>
            </a:endParaRPr>
          </a:p>
        </p:txBody>
      </p:sp>
      <p:sp>
        <p:nvSpPr>
          <p:cNvPr id="1030" name="Freeform 6"/>
          <p:cNvSpPr>
            <a:spLocks/>
          </p:cNvSpPr>
          <p:nvPr/>
        </p:nvSpPr>
        <p:spPr bwMode="auto">
          <a:xfrm>
            <a:off x="-3175" y="5314950"/>
            <a:ext cx="12192000" cy="1312863"/>
          </a:xfrm>
          <a:custGeom>
            <a:avLst/>
            <a:gdLst/>
            <a:ahLst/>
            <a:cxnLst>
              <a:cxn ang="0">
                <a:pos x="2338" y="714"/>
              </a:cxn>
              <a:cxn ang="0">
                <a:pos x="4660" y="114"/>
              </a:cxn>
              <a:cxn ang="0">
                <a:pos x="4660" y="5"/>
              </a:cxn>
              <a:cxn ang="0">
                <a:pos x="2334" y="526"/>
              </a:cxn>
              <a:cxn ang="0">
                <a:pos x="0" y="0"/>
              </a:cxn>
              <a:cxn ang="0">
                <a:pos x="0" y="103"/>
              </a:cxn>
              <a:cxn ang="0">
                <a:pos x="2338" y="714"/>
              </a:cxn>
            </a:cxnLst>
            <a:rect l="0" t="0" r="r" b="b"/>
            <a:pathLst>
              <a:path w="4660" h="714">
                <a:moveTo>
                  <a:pt x="2338" y="714"/>
                </a:moveTo>
                <a:cubicBezTo>
                  <a:pt x="3299" y="714"/>
                  <a:pt x="4149" y="477"/>
                  <a:pt x="4660" y="114"/>
                </a:cubicBezTo>
                <a:cubicBezTo>
                  <a:pt x="4660" y="5"/>
                  <a:pt x="4660" y="5"/>
                  <a:pt x="4660" y="5"/>
                </a:cubicBezTo>
                <a:cubicBezTo>
                  <a:pt x="4149" y="320"/>
                  <a:pt x="3298" y="526"/>
                  <a:pt x="2334" y="526"/>
                </a:cubicBezTo>
                <a:cubicBezTo>
                  <a:pt x="1365" y="526"/>
                  <a:pt x="510" y="317"/>
                  <a:pt x="0" y="0"/>
                </a:cubicBezTo>
                <a:cubicBezTo>
                  <a:pt x="0" y="103"/>
                  <a:pt x="0" y="103"/>
                  <a:pt x="0" y="103"/>
                </a:cubicBezTo>
                <a:cubicBezTo>
                  <a:pt x="510" y="472"/>
                  <a:pt x="1367" y="714"/>
                  <a:pt x="2338" y="714"/>
                </a:cubicBezTo>
                <a:close/>
              </a:path>
            </a:pathLst>
          </a:custGeom>
          <a:gradFill flip="none" rotWithShape="1">
            <a:gsLst>
              <a:gs pos="0">
                <a:srgbClr val="00B0F0">
                  <a:alpha val="64000"/>
                </a:srgbClr>
              </a:gs>
              <a:gs pos="40000">
                <a:srgbClr val="0070C0"/>
              </a:gs>
              <a:gs pos="50000">
                <a:srgbClr val="FFFFFF"/>
              </a:gs>
              <a:gs pos="60000">
                <a:srgbClr val="00B0F0"/>
              </a:gs>
              <a:gs pos="100000">
                <a:srgbClr val="0070C0">
                  <a:alpha val="34000"/>
                </a:srgbClr>
              </a:gs>
            </a:gsLst>
            <a:lin ang="4500000" scaled="0"/>
            <a:tileRect/>
          </a:grad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anchor="ctr"/>
          <a:lstStyle/>
          <a:p>
            <a:pPr defTabSz="914327">
              <a:defRPr/>
            </a:pPr>
            <a:endParaRPr lang="en-US" dirty="0">
              <a:effectLst>
                <a:outerShdw blurRad="38100" dist="38100" dir="2700000" algn="tl">
                  <a:srgbClr val="000000">
                    <a:alpha val="43137"/>
                  </a:srgbClr>
                </a:outerShdw>
              </a:effectLst>
              <a:latin typeface="Segoe" pitchFamily="34" charset="0"/>
            </a:endParaRPr>
          </a:p>
        </p:txBody>
      </p:sp>
      <p:sp>
        <p:nvSpPr>
          <p:cNvPr id="9" name="Rectangle 8"/>
          <p:cNvSpPr/>
          <p:nvPr/>
        </p:nvSpPr>
        <p:spPr>
          <a:xfrm>
            <a:off x="-48071" y="4559647"/>
            <a:ext cx="2158540" cy="917174"/>
          </a:xfrm>
          <a:prstGeom prst="rect">
            <a:avLst/>
          </a:prstGeom>
        </p:spPr>
        <p:txBody>
          <a:bodyPr lIns="274320" tIns="91440" rIns="365760" bIns="91440">
            <a:spAutoFit/>
          </a:bodyPr>
          <a:lstStyle/>
          <a:p>
            <a:pPr algn="ctr">
              <a:lnSpc>
                <a:spcPct val="85000"/>
              </a:lnSpc>
              <a:buSzPct val="90000"/>
              <a:defRPr/>
            </a:pPr>
            <a:r>
              <a:rPr lang="en-US" sz="3200" i="1" spc="-5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Segoe" pitchFamily="34" charset="0"/>
                <a:cs typeface="Arial" charset="0"/>
                <a:sym typeface="Wingdings" pitchFamily="2" charset="2"/>
              </a:rPr>
              <a:t>3</a:t>
            </a:r>
            <a:r>
              <a:rPr lang="en-US" sz="2400" i="1" spc="-5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Segoe" pitchFamily="34" charset="0"/>
                <a:cs typeface="Arial" charset="0"/>
                <a:sym typeface="Wingdings" pitchFamily="2" charset="2"/>
              </a:rPr>
              <a:t> Turing </a:t>
            </a:r>
            <a:r>
              <a:rPr lang="en-US" sz="2400" i="1" spc="-50" dirty="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Segoe" pitchFamily="34" charset="0"/>
                <a:cs typeface="Arial" charset="0"/>
                <a:sym typeface="Wingdings" pitchFamily="2" charset="2"/>
              </a:rPr>
              <a:t>Awards</a:t>
            </a:r>
          </a:p>
        </p:txBody>
      </p:sp>
      <p:sp>
        <p:nvSpPr>
          <p:cNvPr id="8" name="Title 1"/>
          <p:cNvSpPr>
            <a:spLocks noGrp="1"/>
          </p:cNvSpPr>
          <p:nvPr>
            <p:ph type="title"/>
          </p:nvPr>
        </p:nvSpPr>
        <p:spPr>
          <a:xfrm>
            <a:off x="507868" y="228600"/>
            <a:ext cx="11173090" cy="747897"/>
          </a:xfrm>
        </p:spPr>
        <p:txBody>
          <a:bodyPr/>
          <a:lstStyle/>
          <a:p>
            <a:pPr algn="ctr">
              <a:defRPr/>
            </a:pPr>
            <a:r>
              <a:rPr sz="5400" smtClean="0">
                <a:effectLst>
                  <a:outerShdw blurRad="38100" dist="38100" dir="2700000" algn="tl">
                    <a:srgbClr val="000000">
                      <a:alpha val="43137"/>
                    </a:srgbClr>
                  </a:outerShdw>
                </a:effectLst>
                <a:latin typeface="Segoe UI" pitchFamily="34" charset="0"/>
                <a:cs typeface="Segoe UI" pitchFamily="34" charset="0"/>
              </a:rPr>
              <a:t>MSR: Awards</a:t>
            </a:r>
            <a:endParaRPr sz="5400">
              <a:gradFill>
                <a:gsLst>
                  <a:gs pos="36000">
                    <a:schemeClr val="tx2"/>
                  </a:gs>
                  <a:gs pos="86000">
                    <a:schemeClr val="tx2"/>
                  </a:gs>
                </a:gsLst>
                <a:lin ang="5400000" scaled="0"/>
              </a:gradFill>
              <a:effectLst>
                <a:outerShdw blurRad="38100" dist="38100" dir="2700000" algn="tl">
                  <a:srgbClr val="000000">
                    <a:alpha val="43137"/>
                  </a:srgbClr>
                </a:outerShdw>
              </a:effectLst>
              <a:latin typeface="Segoe UI" pitchFamily="34" charset="0"/>
              <a:cs typeface="Segoe UI" pitchFamily="34" charset="0"/>
            </a:endParaRPr>
          </a:p>
        </p:txBody>
      </p:sp>
      <p:sp>
        <p:nvSpPr>
          <p:cNvPr id="11" name="Rectangle 10"/>
          <p:cNvSpPr/>
          <p:nvPr/>
        </p:nvSpPr>
        <p:spPr>
          <a:xfrm>
            <a:off x="-172998" y="2557931"/>
            <a:ext cx="2607276" cy="917174"/>
          </a:xfrm>
          <a:prstGeom prst="rect">
            <a:avLst/>
          </a:prstGeom>
        </p:spPr>
        <p:txBody>
          <a:bodyPr lIns="274320" tIns="91440" rIns="365760" bIns="91440">
            <a:spAutoFit/>
          </a:bodyPr>
          <a:lstStyle/>
          <a:p>
            <a:pPr algn="ctr">
              <a:lnSpc>
                <a:spcPct val="85000"/>
              </a:lnSpc>
              <a:buSzPct val="90000"/>
              <a:defRPr/>
            </a:pPr>
            <a:r>
              <a:rPr lang="en-US" sz="3200" i="1" spc="-50" dirty="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Segoe" pitchFamily="34" charset="0"/>
                <a:cs typeface="Arial" charset="0"/>
                <a:sym typeface="Wingdings" pitchFamily="2" charset="2"/>
              </a:rPr>
              <a:t>1</a:t>
            </a:r>
            <a:r>
              <a:rPr lang="en-US" sz="2400" i="1" spc="-50" dirty="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Segoe" pitchFamily="34" charset="0"/>
                <a:cs typeface="Arial" charset="0"/>
                <a:sym typeface="Wingdings" pitchFamily="2" charset="2"/>
              </a:rPr>
              <a:t> Fields</a:t>
            </a:r>
            <a:br>
              <a:rPr lang="en-US" sz="2400" i="1" spc="-50" dirty="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Segoe" pitchFamily="34" charset="0"/>
                <a:cs typeface="Arial" charset="0"/>
                <a:sym typeface="Wingdings" pitchFamily="2" charset="2"/>
              </a:rPr>
            </a:br>
            <a:r>
              <a:rPr lang="en-US" sz="2400" i="1" spc="-50" dirty="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Segoe" pitchFamily="34" charset="0"/>
                <a:cs typeface="Arial" charset="0"/>
                <a:sym typeface="Wingdings" pitchFamily="2" charset="2"/>
              </a:rPr>
              <a:t>Medal</a:t>
            </a:r>
          </a:p>
        </p:txBody>
      </p:sp>
      <p:sp>
        <p:nvSpPr>
          <p:cNvPr id="12" name="Rectangle 11"/>
          <p:cNvSpPr/>
          <p:nvPr/>
        </p:nvSpPr>
        <p:spPr>
          <a:xfrm>
            <a:off x="7743690" y="2446264"/>
            <a:ext cx="3066856" cy="1231106"/>
          </a:xfrm>
          <a:prstGeom prst="rect">
            <a:avLst/>
          </a:prstGeom>
        </p:spPr>
        <p:txBody>
          <a:bodyPr lIns="274320" tIns="91440" rIns="365760" bIns="91440">
            <a:spAutoFit/>
          </a:bodyPr>
          <a:lstStyle/>
          <a:p>
            <a:pPr algn="ctr">
              <a:lnSpc>
                <a:spcPct val="85000"/>
              </a:lnSpc>
              <a:buSzPct val="90000"/>
              <a:defRPr/>
            </a:pPr>
            <a:r>
              <a:rPr lang="en-US" sz="3200" i="1" spc="-50" dirty="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Segoe" pitchFamily="34" charset="0"/>
                <a:cs typeface="Arial" charset="0"/>
                <a:sym typeface="Wingdings" pitchFamily="2" charset="2"/>
              </a:rPr>
              <a:t>1</a:t>
            </a:r>
            <a:r>
              <a:rPr lang="en-US" sz="2400" i="1" spc="-50" dirty="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Segoe" pitchFamily="34" charset="0"/>
                <a:cs typeface="Arial" charset="0"/>
                <a:sym typeface="Wingdings" pitchFamily="2" charset="2"/>
              </a:rPr>
              <a:t> National Academy of Sciences Award</a:t>
            </a:r>
          </a:p>
        </p:txBody>
      </p:sp>
      <p:sp>
        <p:nvSpPr>
          <p:cNvPr id="13" name="Rectangle 12"/>
          <p:cNvSpPr/>
          <p:nvPr/>
        </p:nvSpPr>
        <p:spPr>
          <a:xfrm>
            <a:off x="7553907" y="5017932"/>
            <a:ext cx="2946485" cy="917174"/>
          </a:xfrm>
          <a:prstGeom prst="rect">
            <a:avLst/>
          </a:prstGeom>
        </p:spPr>
        <p:txBody>
          <a:bodyPr lIns="274320" tIns="91440" rIns="365760" bIns="91440">
            <a:spAutoFit/>
          </a:bodyPr>
          <a:lstStyle/>
          <a:p>
            <a:pPr algn="ctr">
              <a:lnSpc>
                <a:spcPct val="85000"/>
              </a:lnSpc>
              <a:buSzPct val="90000"/>
              <a:defRPr/>
            </a:pPr>
            <a:r>
              <a:rPr lang="en-US" sz="3200" i="1" spc="-50" dirty="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Segoe" pitchFamily="34" charset="0"/>
                <a:cs typeface="Arial" charset="0"/>
                <a:sym typeface="Wingdings" pitchFamily="2" charset="2"/>
              </a:rPr>
              <a:t>2</a:t>
            </a:r>
            <a:r>
              <a:rPr lang="en-US" sz="2400" i="1" spc="-50" dirty="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Segoe" pitchFamily="34" charset="0"/>
                <a:cs typeface="Arial" charset="0"/>
                <a:sym typeface="Wingdings" pitchFamily="2" charset="2"/>
              </a:rPr>
              <a:t> John von Neumann Medals</a:t>
            </a:r>
          </a:p>
        </p:txBody>
      </p:sp>
      <p:sp>
        <p:nvSpPr>
          <p:cNvPr id="14" name="Rectangle 13"/>
          <p:cNvSpPr/>
          <p:nvPr/>
        </p:nvSpPr>
        <p:spPr>
          <a:xfrm>
            <a:off x="9988409" y="4559647"/>
            <a:ext cx="2380607" cy="1231106"/>
          </a:xfrm>
          <a:prstGeom prst="rect">
            <a:avLst/>
          </a:prstGeom>
        </p:spPr>
        <p:txBody>
          <a:bodyPr lIns="274320" tIns="91440" rIns="365760" bIns="91440">
            <a:spAutoFit/>
          </a:bodyPr>
          <a:lstStyle/>
          <a:p>
            <a:pPr algn="ctr">
              <a:lnSpc>
                <a:spcPct val="85000"/>
              </a:lnSpc>
              <a:buSzPct val="90000"/>
              <a:defRPr/>
            </a:pPr>
            <a:r>
              <a:rPr lang="en-US" sz="3200" i="1" spc="-50" dirty="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Segoe" pitchFamily="34" charset="0"/>
                <a:cs typeface="Arial" charset="0"/>
                <a:sym typeface="Wingdings" pitchFamily="2" charset="2"/>
              </a:rPr>
              <a:t>3</a:t>
            </a:r>
            <a:r>
              <a:rPr lang="en-US" sz="2400" i="1" spc="-50" dirty="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Segoe" pitchFamily="34" charset="0"/>
                <a:cs typeface="Arial" charset="0"/>
                <a:sym typeface="Wingdings" pitchFamily="2" charset="2"/>
              </a:rPr>
              <a:t> Royal</a:t>
            </a:r>
            <a:br>
              <a:rPr lang="en-US" sz="2400" i="1" spc="-50" dirty="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Segoe" pitchFamily="34" charset="0"/>
                <a:cs typeface="Arial" charset="0"/>
                <a:sym typeface="Wingdings" pitchFamily="2" charset="2"/>
              </a:rPr>
            </a:br>
            <a:r>
              <a:rPr lang="en-US" sz="2400" i="1" spc="-50" dirty="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Segoe" pitchFamily="34" charset="0"/>
                <a:cs typeface="Arial" charset="0"/>
                <a:sym typeface="Wingdings" pitchFamily="2" charset="2"/>
              </a:rPr>
              <a:t>Society Fellows</a:t>
            </a:r>
          </a:p>
        </p:txBody>
      </p:sp>
      <p:sp>
        <p:nvSpPr>
          <p:cNvPr id="15" name="Rectangle 14"/>
          <p:cNvSpPr/>
          <p:nvPr/>
        </p:nvSpPr>
        <p:spPr>
          <a:xfrm>
            <a:off x="-182113" y="3620818"/>
            <a:ext cx="1930700" cy="917174"/>
          </a:xfrm>
          <a:prstGeom prst="rect">
            <a:avLst/>
          </a:prstGeom>
        </p:spPr>
        <p:txBody>
          <a:bodyPr lIns="274320" tIns="91440" rIns="365760" bIns="91440">
            <a:spAutoFit/>
          </a:bodyPr>
          <a:lstStyle/>
          <a:p>
            <a:pPr algn="ctr">
              <a:lnSpc>
                <a:spcPct val="85000"/>
              </a:lnSpc>
              <a:buSzPct val="90000"/>
              <a:defRPr/>
            </a:pPr>
            <a:r>
              <a:rPr lang="en-US" sz="3200" i="1" spc="-50" dirty="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Segoe" pitchFamily="34" charset="0"/>
                <a:cs typeface="Arial" charset="0"/>
                <a:sym typeface="Wingdings" pitchFamily="2" charset="2"/>
              </a:rPr>
              <a:t>2</a:t>
            </a:r>
            <a:r>
              <a:rPr lang="en-US" sz="2400" i="1" spc="-50" dirty="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Segoe" pitchFamily="34" charset="0"/>
                <a:cs typeface="Arial" charset="0"/>
                <a:sym typeface="Wingdings" pitchFamily="2" charset="2"/>
              </a:rPr>
              <a:t> Draper Prizes</a:t>
            </a:r>
          </a:p>
        </p:txBody>
      </p:sp>
      <p:sp>
        <p:nvSpPr>
          <p:cNvPr id="16" name="Rectangle 15"/>
          <p:cNvSpPr/>
          <p:nvPr/>
        </p:nvSpPr>
        <p:spPr>
          <a:xfrm>
            <a:off x="4432959" y="4017660"/>
            <a:ext cx="3568570" cy="1231106"/>
          </a:xfrm>
          <a:prstGeom prst="rect">
            <a:avLst/>
          </a:prstGeom>
        </p:spPr>
        <p:txBody>
          <a:bodyPr lIns="274320" tIns="91440" rIns="365760" bIns="91440">
            <a:spAutoFit/>
          </a:bodyPr>
          <a:lstStyle/>
          <a:p>
            <a:pPr algn="ctr">
              <a:lnSpc>
                <a:spcPct val="85000"/>
              </a:lnSpc>
              <a:buSzPct val="90000"/>
              <a:defRPr/>
            </a:pPr>
            <a:r>
              <a:rPr lang="en-US" sz="3200" i="1" spc="-50" dirty="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Segoe" pitchFamily="34" charset="0"/>
                <a:cs typeface="Arial" charset="0"/>
                <a:sym typeface="Wingdings" pitchFamily="2" charset="2"/>
              </a:rPr>
              <a:t>14</a:t>
            </a:r>
            <a:r>
              <a:rPr lang="en-US" sz="2400" i="1" spc="-50" dirty="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Segoe" pitchFamily="34" charset="0"/>
                <a:cs typeface="Arial" charset="0"/>
                <a:sym typeface="Wingdings" pitchFamily="2" charset="2"/>
              </a:rPr>
              <a:t> National Academy of Engineering Members</a:t>
            </a:r>
          </a:p>
        </p:txBody>
      </p:sp>
      <p:sp>
        <p:nvSpPr>
          <p:cNvPr id="17" name="Rectangle 16"/>
          <p:cNvSpPr/>
          <p:nvPr/>
        </p:nvSpPr>
        <p:spPr>
          <a:xfrm>
            <a:off x="4346461" y="2895620"/>
            <a:ext cx="3741567" cy="1231106"/>
          </a:xfrm>
          <a:prstGeom prst="rect">
            <a:avLst/>
          </a:prstGeom>
        </p:spPr>
        <p:txBody>
          <a:bodyPr lIns="274320" tIns="91440" rIns="365760" bIns="91440">
            <a:spAutoFit/>
          </a:bodyPr>
          <a:lstStyle/>
          <a:p>
            <a:pPr algn="ctr">
              <a:lnSpc>
                <a:spcPct val="85000"/>
              </a:lnSpc>
              <a:buSzPct val="90000"/>
              <a:defRPr/>
            </a:pPr>
            <a:r>
              <a:rPr lang="en-US" sz="3200" i="1" spc="-50" dirty="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Segoe" pitchFamily="34" charset="0"/>
                <a:cs typeface="Arial" charset="0"/>
                <a:sym typeface="Wingdings" pitchFamily="2" charset="2"/>
              </a:rPr>
              <a:t>3</a:t>
            </a:r>
            <a:r>
              <a:rPr lang="en-US" sz="2400" i="1" spc="-50" dirty="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Segoe" pitchFamily="34" charset="0"/>
                <a:cs typeface="Arial" charset="0"/>
                <a:sym typeface="Wingdings" pitchFamily="2" charset="2"/>
              </a:rPr>
              <a:t> American Academy of Arts &amp; Sciences Fellows</a:t>
            </a:r>
          </a:p>
        </p:txBody>
      </p:sp>
      <p:sp>
        <p:nvSpPr>
          <p:cNvPr id="18" name="Rectangle 17"/>
          <p:cNvSpPr/>
          <p:nvPr/>
        </p:nvSpPr>
        <p:spPr>
          <a:xfrm>
            <a:off x="3636806" y="2021314"/>
            <a:ext cx="5160877" cy="917174"/>
          </a:xfrm>
          <a:prstGeom prst="rect">
            <a:avLst/>
          </a:prstGeom>
        </p:spPr>
        <p:txBody>
          <a:bodyPr lIns="274320" tIns="91440" rIns="365760" bIns="91440">
            <a:spAutoFit/>
          </a:bodyPr>
          <a:lstStyle/>
          <a:p>
            <a:pPr algn="ctr">
              <a:lnSpc>
                <a:spcPct val="85000"/>
              </a:lnSpc>
              <a:buSzPct val="90000"/>
              <a:defRPr/>
            </a:pPr>
            <a:r>
              <a:rPr lang="en-US" sz="3200" i="1" spc="-50" dirty="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Segoe" pitchFamily="34" charset="0"/>
                <a:cs typeface="Arial" charset="0"/>
                <a:sym typeface="Wingdings" pitchFamily="2" charset="2"/>
              </a:rPr>
              <a:t>1</a:t>
            </a:r>
            <a:r>
              <a:rPr lang="en-US" sz="2400" i="1" spc="-50" dirty="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Segoe" pitchFamily="34" charset="0"/>
                <a:cs typeface="Arial" charset="0"/>
                <a:sym typeface="Wingdings" pitchFamily="2" charset="2"/>
              </a:rPr>
              <a:t> American Association for the Advancement of Science Award</a:t>
            </a:r>
          </a:p>
        </p:txBody>
      </p:sp>
      <p:sp>
        <p:nvSpPr>
          <p:cNvPr id="19" name="Rectangle 18"/>
          <p:cNvSpPr/>
          <p:nvPr/>
        </p:nvSpPr>
        <p:spPr>
          <a:xfrm>
            <a:off x="7470199" y="3784741"/>
            <a:ext cx="3446845" cy="1231106"/>
          </a:xfrm>
          <a:prstGeom prst="rect">
            <a:avLst/>
          </a:prstGeom>
        </p:spPr>
        <p:txBody>
          <a:bodyPr lIns="274320" tIns="91440" rIns="365760" bIns="91440">
            <a:spAutoFit/>
          </a:bodyPr>
          <a:lstStyle/>
          <a:p>
            <a:pPr algn="ctr">
              <a:lnSpc>
                <a:spcPct val="85000"/>
              </a:lnSpc>
              <a:buSzPct val="90000"/>
              <a:defRPr/>
            </a:pPr>
            <a:r>
              <a:rPr lang="en-US" sz="3200" i="1" spc="-50" dirty="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Segoe" pitchFamily="34" charset="0"/>
                <a:cs typeface="Arial" charset="0"/>
                <a:sym typeface="Wingdings" pitchFamily="2" charset="2"/>
              </a:rPr>
              <a:t>3</a:t>
            </a:r>
            <a:r>
              <a:rPr lang="en-US" sz="2400" i="1" spc="-50" dirty="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Segoe" pitchFamily="34" charset="0"/>
                <a:cs typeface="Arial" charset="0"/>
                <a:sym typeface="Wingdings" pitchFamily="2" charset="2"/>
              </a:rPr>
              <a:t> ACM / IEEE Lifetime Achievement Award</a:t>
            </a:r>
          </a:p>
        </p:txBody>
      </p:sp>
      <p:sp>
        <p:nvSpPr>
          <p:cNvPr id="22" name="Rectangle 21"/>
          <p:cNvSpPr/>
          <p:nvPr/>
        </p:nvSpPr>
        <p:spPr>
          <a:xfrm>
            <a:off x="4035547" y="5148438"/>
            <a:ext cx="4363395" cy="917174"/>
          </a:xfrm>
          <a:prstGeom prst="rect">
            <a:avLst/>
          </a:prstGeom>
        </p:spPr>
        <p:txBody>
          <a:bodyPr lIns="274320" tIns="91440" rIns="365760" bIns="91440">
            <a:spAutoFit/>
          </a:bodyPr>
          <a:lstStyle/>
          <a:p>
            <a:pPr algn="ctr">
              <a:lnSpc>
                <a:spcPct val="85000"/>
              </a:lnSpc>
              <a:buSzPct val="90000"/>
              <a:defRPr/>
            </a:pPr>
            <a:r>
              <a:rPr lang="en-US" sz="3200" i="1" spc="-50" dirty="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Segoe" pitchFamily="34" charset="0"/>
                <a:cs typeface="Arial" charset="0"/>
                <a:sym typeface="Wingdings" pitchFamily="2" charset="2"/>
              </a:rPr>
              <a:t>4</a:t>
            </a:r>
            <a:r>
              <a:rPr lang="en-US" sz="2400" i="1" spc="-50" dirty="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Segoe" pitchFamily="34" charset="0"/>
                <a:cs typeface="Arial" charset="0"/>
                <a:sym typeface="Wingdings" pitchFamily="2" charset="2"/>
              </a:rPr>
              <a:t>  Royal Academy of Engineering Awards </a:t>
            </a:r>
          </a:p>
        </p:txBody>
      </p:sp>
      <p:sp>
        <p:nvSpPr>
          <p:cNvPr id="23" name="Rectangle 22"/>
          <p:cNvSpPr/>
          <p:nvPr/>
        </p:nvSpPr>
        <p:spPr>
          <a:xfrm>
            <a:off x="1751541" y="2334754"/>
            <a:ext cx="2730842" cy="1231106"/>
          </a:xfrm>
          <a:prstGeom prst="rect">
            <a:avLst/>
          </a:prstGeom>
        </p:spPr>
        <p:txBody>
          <a:bodyPr lIns="274320" tIns="91440" rIns="365760" bIns="91440">
            <a:spAutoFit/>
          </a:bodyPr>
          <a:lstStyle/>
          <a:p>
            <a:pPr algn="ctr">
              <a:lnSpc>
                <a:spcPct val="85000"/>
              </a:lnSpc>
              <a:buSzPct val="90000"/>
              <a:defRPr/>
            </a:pPr>
            <a:r>
              <a:rPr lang="en-US" sz="3200" i="1" spc="-50" dirty="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Segoe" pitchFamily="34" charset="0"/>
                <a:cs typeface="Arial" charset="0"/>
                <a:sym typeface="Wingdings" pitchFamily="2" charset="2"/>
              </a:rPr>
              <a:t>2</a:t>
            </a:r>
            <a:r>
              <a:rPr lang="en-US" sz="2400" i="1" spc="-50" dirty="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Segoe" pitchFamily="34" charset="0"/>
                <a:cs typeface="Arial" charset="0"/>
                <a:sym typeface="Wingdings" pitchFamily="2" charset="2"/>
              </a:rPr>
              <a:t> IEEE Emanuel R. </a:t>
            </a:r>
            <a:r>
              <a:rPr lang="en-US" sz="2400" i="1" spc="-50" dirty="0" err="1">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Segoe" pitchFamily="34" charset="0"/>
                <a:cs typeface="Arial" charset="0"/>
                <a:sym typeface="Wingdings" pitchFamily="2" charset="2"/>
              </a:rPr>
              <a:t>Piore</a:t>
            </a:r>
            <a:r>
              <a:rPr lang="en-US" sz="2400" i="1" spc="-50" dirty="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Segoe" pitchFamily="34" charset="0"/>
                <a:cs typeface="Arial" charset="0"/>
                <a:sym typeface="Wingdings" pitchFamily="2" charset="2"/>
              </a:rPr>
              <a:t> Awards</a:t>
            </a:r>
          </a:p>
        </p:txBody>
      </p:sp>
      <p:sp>
        <p:nvSpPr>
          <p:cNvPr id="24" name="Rectangle 23"/>
          <p:cNvSpPr/>
          <p:nvPr/>
        </p:nvSpPr>
        <p:spPr>
          <a:xfrm>
            <a:off x="1378010" y="4558983"/>
            <a:ext cx="3634018" cy="1231106"/>
          </a:xfrm>
          <a:prstGeom prst="rect">
            <a:avLst/>
          </a:prstGeom>
        </p:spPr>
        <p:txBody>
          <a:bodyPr lIns="274320" tIns="91440" rIns="365760" bIns="91440">
            <a:spAutoFit/>
          </a:bodyPr>
          <a:lstStyle/>
          <a:p>
            <a:pPr algn="ctr">
              <a:lnSpc>
                <a:spcPct val="85000"/>
              </a:lnSpc>
              <a:buSzPct val="90000"/>
              <a:defRPr/>
            </a:pPr>
            <a:r>
              <a:rPr lang="en-US" sz="3200" i="1" spc="-50" dirty="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Segoe" pitchFamily="34" charset="0"/>
                <a:cs typeface="Arial" charset="0"/>
                <a:sym typeface="Wingdings" pitchFamily="2" charset="2"/>
              </a:rPr>
              <a:t>1</a:t>
            </a:r>
            <a:r>
              <a:rPr lang="en-US" sz="2400" i="1" spc="-50" dirty="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Segoe" pitchFamily="34" charset="0"/>
                <a:cs typeface="Arial" charset="0"/>
                <a:sym typeface="Wingdings" pitchFamily="2" charset="2"/>
              </a:rPr>
              <a:t> Foreign Member, Royal Swedish Academy of Sciences</a:t>
            </a:r>
          </a:p>
        </p:txBody>
      </p:sp>
      <p:sp>
        <p:nvSpPr>
          <p:cNvPr id="25" name="Rectangle 24"/>
          <p:cNvSpPr/>
          <p:nvPr/>
        </p:nvSpPr>
        <p:spPr>
          <a:xfrm>
            <a:off x="10375777" y="2557931"/>
            <a:ext cx="1715055" cy="1231106"/>
          </a:xfrm>
          <a:prstGeom prst="rect">
            <a:avLst/>
          </a:prstGeom>
        </p:spPr>
        <p:txBody>
          <a:bodyPr lIns="274320" tIns="91440" rIns="365760" bIns="91440">
            <a:spAutoFit/>
          </a:bodyPr>
          <a:lstStyle/>
          <a:p>
            <a:pPr algn="ctr">
              <a:lnSpc>
                <a:spcPct val="85000"/>
              </a:lnSpc>
              <a:buSzPct val="90000"/>
              <a:defRPr/>
            </a:pPr>
            <a:r>
              <a:rPr lang="en-US" sz="3200" i="1" spc="-50" dirty="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Segoe" pitchFamily="34" charset="0"/>
                <a:cs typeface="Arial" charset="0"/>
                <a:sym typeface="Wingdings" pitchFamily="2" charset="2"/>
              </a:rPr>
              <a:t>11</a:t>
            </a:r>
            <a:r>
              <a:rPr lang="en-US" sz="2400" i="1" spc="-50" dirty="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Segoe" pitchFamily="34" charset="0"/>
                <a:cs typeface="Arial" charset="0"/>
                <a:sym typeface="Wingdings" pitchFamily="2" charset="2"/>
              </a:rPr>
              <a:t> IEEE Fellows</a:t>
            </a:r>
          </a:p>
        </p:txBody>
      </p:sp>
      <p:sp>
        <p:nvSpPr>
          <p:cNvPr id="26" name="Rectangle 25"/>
          <p:cNvSpPr/>
          <p:nvPr/>
        </p:nvSpPr>
        <p:spPr>
          <a:xfrm>
            <a:off x="10678580" y="3620818"/>
            <a:ext cx="1715055" cy="917174"/>
          </a:xfrm>
          <a:prstGeom prst="rect">
            <a:avLst/>
          </a:prstGeom>
        </p:spPr>
        <p:txBody>
          <a:bodyPr lIns="274320" tIns="91440" rIns="365760" bIns="91440">
            <a:spAutoFit/>
          </a:bodyPr>
          <a:lstStyle/>
          <a:p>
            <a:pPr algn="ctr">
              <a:lnSpc>
                <a:spcPct val="85000"/>
              </a:lnSpc>
              <a:buSzPct val="90000"/>
              <a:defRPr/>
            </a:pPr>
            <a:r>
              <a:rPr lang="en-US" sz="3200" i="1" spc="-50" dirty="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Segoe" pitchFamily="34" charset="0"/>
                <a:cs typeface="Arial" charset="0"/>
                <a:sym typeface="Wingdings" pitchFamily="2" charset="2"/>
              </a:rPr>
              <a:t>8</a:t>
            </a:r>
            <a:r>
              <a:rPr lang="en-US" sz="2400" i="1" spc="-50" dirty="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Segoe" pitchFamily="34" charset="0"/>
                <a:cs typeface="Arial" charset="0"/>
                <a:sym typeface="Wingdings" pitchFamily="2" charset="2"/>
              </a:rPr>
              <a:t> ACM Fellows</a:t>
            </a:r>
          </a:p>
        </p:txBody>
      </p:sp>
      <p:sp>
        <p:nvSpPr>
          <p:cNvPr id="31" name="Rectangle 30"/>
          <p:cNvSpPr/>
          <p:nvPr/>
        </p:nvSpPr>
        <p:spPr>
          <a:xfrm>
            <a:off x="1216415" y="3628627"/>
            <a:ext cx="3957208" cy="917174"/>
          </a:xfrm>
          <a:prstGeom prst="rect">
            <a:avLst/>
          </a:prstGeom>
        </p:spPr>
        <p:txBody>
          <a:bodyPr lIns="274320" tIns="91440" rIns="365760" bIns="91440">
            <a:spAutoFit/>
          </a:bodyPr>
          <a:lstStyle/>
          <a:p>
            <a:pPr algn="ctr">
              <a:lnSpc>
                <a:spcPct val="85000"/>
              </a:lnSpc>
              <a:buSzPct val="90000"/>
              <a:defRPr/>
            </a:pPr>
            <a:r>
              <a:rPr lang="en-US" sz="3200" i="1" spc="-50" dirty="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Segoe" pitchFamily="34" charset="0"/>
                <a:cs typeface="Arial" charset="0"/>
                <a:sym typeface="Wingdings" pitchFamily="2" charset="2"/>
              </a:rPr>
              <a:t>1 </a:t>
            </a:r>
            <a:r>
              <a:rPr lang="en-US" sz="2400" i="1" spc="-50" dirty="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Segoe" pitchFamily="34" charset="0"/>
                <a:cs typeface="Arial" charset="0"/>
                <a:sym typeface="Wingdings" pitchFamily="2" charset="2"/>
              </a:rPr>
              <a:t>Kyoto </a:t>
            </a:r>
            <a:r>
              <a:rPr lang="en-US" sz="2400" i="1" spc="-5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Segoe" pitchFamily="34" charset="0"/>
                <a:cs typeface="Arial" charset="0"/>
                <a:sym typeface="Wingdings" pitchFamily="2" charset="2"/>
              </a:rPr>
              <a:t>Prize in</a:t>
            </a:r>
          </a:p>
          <a:p>
            <a:pPr algn="ctr">
              <a:lnSpc>
                <a:spcPct val="85000"/>
              </a:lnSpc>
              <a:buSzPct val="90000"/>
              <a:defRPr/>
            </a:pPr>
            <a:r>
              <a:rPr lang="en-US" sz="2400" i="1" spc="-5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Segoe" pitchFamily="34" charset="0"/>
                <a:cs typeface="Arial" charset="0"/>
                <a:sym typeface="Wingdings" pitchFamily="2" charset="2"/>
              </a:rPr>
              <a:t>Advanced </a:t>
            </a:r>
            <a:r>
              <a:rPr lang="en-US" sz="2400" i="1" spc="-50" dirty="0">
                <a:ln w="9525">
                  <a:gradFill>
                    <a:gsLst>
                      <a:gs pos="0">
                        <a:schemeClr val="accent1">
                          <a:tint val="66000"/>
                          <a:satMod val="160000"/>
                          <a:alpha val="68000"/>
                        </a:schemeClr>
                      </a:gs>
                      <a:gs pos="50000">
                        <a:schemeClr val="accent1">
                          <a:tint val="44500"/>
                          <a:satMod val="160000"/>
                          <a:alpha val="32000"/>
                        </a:schemeClr>
                      </a:gs>
                      <a:gs pos="100000">
                        <a:schemeClr val="accent1">
                          <a:tint val="23500"/>
                          <a:satMod val="160000"/>
                          <a:alpha val="30000"/>
                        </a:schemeClr>
                      </a:gs>
                    </a:gsLst>
                    <a:lin ang="5400000" scaled="0"/>
                  </a:gradFill>
                </a:ln>
                <a:gradFill flip="none" rotWithShape="1">
                  <a:gsLst>
                    <a:gs pos="0">
                      <a:srgbClr val="FFFFFF"/>
                    </a:gs>
                    <a:gs pos="63000">
                      <a:srgbClr val="F8AF4E"/>
                    </a:gs>
                    <a:gs pos="86000">
                      <a:srgbClr val="CF6523"/>
                    </a:gs>
                  </a:gsLst>
                  <a:lin ang="16200000" scaled="1"/>
                  <a:tileRect/>
                </a:gradFill>
                <a:effectLst>
                  <a:outerShdw blurRad="50800" dist="38100" dir="2700000" algn="tl" rotWithShape="0">
                    <a:prstClr val="black">
                      <a:alpha val="40000"/>
                    </a:prstClr>
                  </a:outerShdw>
                </a:effectLst>
                <a:latin typeface="Segoe" pitchFamily="34" charset="0"/>
                <a:cs typeface="Arial" charset="0"/>
                <a:sym typeface="Wingdings" pitchFamily="2" charset="2"/>
              </a:rPr>
              <a:t>Technology</a:t>
            </a:r>
          </a:p>
        </p:txBody>
      </p:sp>
      <p:pic>
        <p:nvPicPr>
          <p:cNvPr id="33" name="Picture 32" descr="AMC-Turning-Award.png"/>
          <p:cNvPicPr>
            <a:picLocks noChangeAspect="1"/>
          </p:cNvPicPr>
          <p:nvPr/>
        </p:nvPicPr>
        <p:blipFill>
          <a:blip r:embed="rId4"/>
          <a:stretch>
            <a:fillRect/>
          </a:stretch>
        </p:blipFill>
        <p:spPr>
          <a:xfrm>
            <a:off x="1000125" y="754063"/>
            <a:ext cx="1163638" cy="803275"/>
          </a:xfrm>
          <a:prstGeom prst="rect">
            <a:avLst/>
          </a:prstGeom>
          <a:effectLst>
            <a:outerShdw blurRad="254000" dir="5400000" algn="ctr" rotWithShape="0">
              <a:schemeClr val="tx1">
                <a:alpha val="85000"/>
              </a:schemeClr>
            </a:outerShdw>
          </a:effectLst>
        </p:spPr>
      </p:pic>
      <p:pic>
        <p:nvPicPr>
          <p:cNvPr id="34" name="Picture 33" descr="Fields-Medal.png"/>
          <p:cNvPicPr>
            <a:picLocks noChangeAspect="1"/>
          </p:cNvPicPr>
          <p:nvPr/>
        </p:nvPicPr>
        <p:blipFill>
          <a:blip r:embed="rId5"/>
          <a:stretch>
            <a:fillRect/>
          </a:stretch>
        </p:blipFill>
        <p:spPr>
          <a:xfrm>
            <a:off x="68263" y="68263"/>
            <a:ext cx="949325" cy="912812"/>
          </a:xfrm>
          <a:prstGeom prst="rect">
            <a:avLst/>
          </a:prstGeom>
          <a:effectLst>
            <a:outerShdw blurRad="254000" dir="5400000" algn="ctr" rotWithShape="0">
              <a:schemeClr val="tx1">
                <a:alpha val="85000"/>
              </a:schemeClr>
            </a:outerShdw>
          </a:effectLst>
        </p:spPr>
      </p:pic>
      <p:pic>
        <p:nvPicPr>
          <p:cNvPr id="35" name="Picture 34" descr="Newman-Medal.png"/>
          <p:cNvPicPr>
            <a:picLocks noChangeAspect="1"/>
          </p:cNvPicPr>
          <p:nvPr/>
        </p:nvPicPr>
        <p:blipFill>
          <a:blip r:embed="rId6"/>
          <a:stretch>
            <a:fillRect/>
          </a:stretch>
        </p:blipFill>
        <p:spPr>
          <a:xfrm>
            <a:off x="11110913" y="68263"/>
            <a:ext cx="987425" cy="931862"/>
          </a:xfrm>
          <a:prstGeom prst="rect">
            <a:avLst/>
          </a:prstGeom>
          <a:effectLst>
            <a:outerShdw blurRad="254000" dir="5400000" algn="ctr" rotWithShape="0">
              <a:schemeClr val="tx1">
                <a:alpha val="85000"/>
              </a:schemeClr>
            </a:outerShdw>
          </a:effectLst>
        </p:spPr>
      </p:pic>
      <p:pic>
        <p:nvPicPr>
          <p:cNvPr id="36" name="Picture 35" descr="Draper-Medal.png"/>
          <p:cNvPicPr>
            <a:picLocks noChangeAspect="1"/>
          </p:cNvPicPr>
          <p:nvPr/>
        </p:nvPicPr>
        <p:blipFill>
          <a:blip r:embed="rId7"/>
          <a:stretch>
            <a:fillRect/>
          </a:stretch>
        </p:blipFill>
        <p:spPr>
          <a:xfrm>
            <a:off x="101600" y="5878513"/>
            <a:ext cx="965200" cy="911225"/>
          </a:xfrm>
          <a:prstGeom prst="rect">
            <a:avLst/>
          </a:prstGeom>
          <a:effectLst>
            <a:outerShdw blurRad="254000" dir="5400000" algn="ctr" rotWithShape="0">
              <a:schemeClr val="tx1">
                <a:alpha val="85000"/>
              </a:schemeClr>
            </a:outerShdw>
          </a:effectLst>
        </p:spPr>
      </p:pic>
      <p:pic>
        <p:nvPicPr>
          <p:cNvPr id="37" name="Picture 36" descr="Kyoto-Prize.png"/>
          <p:cNvPicPr>
            <a:picLocks noChangeAspect="1"/>
          </p:cNvPicPr>
          <p:nvPr/>
        </p:nvPicPr>
        <p:blipFill>
          <a:blip r:embed="rId8"/>
          <a:stretch>
            <a:fillRect/>
          </a:stretch>
        </p:blipFill>
        <p:spPr>
          <a:xfrm>
            <a:off x="9763125" y="365125"/>
            <a:ext cx="1176338" cy="1719263"/>
          </a:xfrm>
          <a:prstGeom prst="rect">
            <a:avLst/>
          </a:prstGeom>
          <a:effectLst>
            <a:outerShdw blurRad="254000" dir="5400000" algn="ctr" rotWithShape="0">
              <a:schemeClr val="tx1">
                <a:alpha val="85000"/>
              </a:schemeClr>
            </a:outerShdw>
          </a:effectLst>
        </p:spPr>
      </p:pic>
      <p:pic>
        <p:nvPicPr>
          <p:cNvPr id="38" name="Picture 37" descr="Piore-Medal.png"/>
          <p:cNvPicPr>
            <a:picLocks noChangeAspect="1"/>
          </p:cNvPicPr>
          <p:nvPr/>
        </p:nvPicPr>
        <p:blipFill>
          <a:blip r:embed="rId9"/>
          <a:stretch>
            <a:fillRect/>
          </a:stretch>
        </p:blipFill>
        <p:spPr>
          <a:xfrm>
            <a:off x="11171238" y="5840413"/>
            <a:ext cx="949325" cy="949325"/>
          </a:xfrm>
          <a:prstGeom prst="rect">
            <a:avLst/>
          </a:prstGeom>
          <a:effectLst>
            <a:outerShdw blurRad="254000" dir="5400000" algn="ctr" rotWithShape="0">
              <a:schemeClr val="tx1">
                <a:alpha val="85000"/>
              </a:scheme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3000"/>
                                        <p:tgtEl>
                                          <p:spTgt spid="34"/>
                                        </p:tgtEl>
                                      </p:cBhvr>
                                    </p:animEffect>
                                  </p:childTnLst>
                                </p:cTn>
                              </p:par>
                              <p:par>
                                <p:cTn id="8" presetID="10" presetClass="entr" presetSubtype="0" fill="hold" nodeType="withEffect">
                                  <p:stCondLst>
                                    <p:cond delay="50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3000"/>
                                        <p:tgtEl>
                                          <p:spTgt spid="33"/>
                                        </p:tgtEl>
                                      </p:cBhvr>
                                    </p:animEffect>
                                  </p:childTnLst>
                                </p:cTn>
                              </p:par>
                              <p:par>
                                <p:cTn id="11" presetID="10" presetClass="entr" presetSubtype="0" fill="hold" nodeType="withEffect">
                                  <p:stCondLst>
                                    <p:cond delay="50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3000"/>
                                        <p:tgtEl>
                                          <p:spTgt spid="37"/>
                                        </p:tgtEl>
                                      </p:cBhvr>
                                    </p:animEffect>
                                  </p:childTnLst>
                                </p:cTn>
                              </p:par>
                              <p:par>
                                <p:cTn id="14" presetID="10" presetClass="entr" presetSubtype="0" fill="hold" nodeType="withEffect">
                                  <p:stCondLst>
                                    <p:cond delay="50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3000"/>
                                        <p:tgtEl>
                                          <p:spTgt spid="35"/>
                                        </p:tgtEl>
                                      </p:cBhvr>
                                    </p:animEffect>
                                  </p:childTnLst>
                                </p:cTn>
                              </p:par>
                              <p:par>
                                <p:cTn id="17" presetID="10" presetClass="entr" presetSubtype="0" fill="hold" nodeType="withEffect">
                                  <p:stCondLst>
                                    <p:cond delay="50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3000"/>
                                        <p:tgtEl>
                                          <p:spTgt spid="36"/>
                                        </p:tgtEl>
                                      </p:cBhvr>
                                    </p:animEffect>
                                  </p:childTnLst>
                                </p:cTn>
                              </p:par>
                              <p:par>
                                <p:cTn id="20" presetID="10" presetClass="entr" presetSubtype="0" fill="hold" nodeType="withEffect">
                                  <p:stCondLst>
                                    <p:cond delay="50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3000"/>
                                        <p:tgtEl>
                                          <p:spTgt spid="38"/>
                                        </p:tgtEl>
                                      </p:cBhvr>
                                    </p:animEffect>
                                  </p:childTnLst>
                                </p:cTn>
                              </p:par>
                              <p:par>
                                <p:cTn id="23" presetID="53"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Effect transition="in" filter="fade">
                                      <p:cBhvr>
                                        <p:cTn id="27" dur="1000"/>
                                        <p:tgtEl>
                                          <p:spTgt spid="11"/>
                                        </p:tgtEl>
                                      </p:cBhvr>
                                    </p:animEffect>
                                  </p:childTnLst>
                                </p:cTn>
                              </p:par>
                              <p:par>
                                <p:cTn id="28" presetID="53" presetClass="entr" presetSubtype="0" fill="hold" nodeType="withEffect">
                                  <p:stCondLst>
                                    <p:cond delay="100"/>
                                  </p:stCondLst>
                                  <p:childTnLst>
                                    <p:set>
                                      <p:cBhvr>
                                        <p:cTn id="29" dur="1" fill="hold">
                                          <p:stCondLst>
                                            <p:cond delay="0"/>
                                          </p:stCondLst>
                                        </p:cTn>
                                        <p:tgtEl>
                                          <p:spTgt spid="15"/>
                                        </p:tgtEl>
                                        <p:attrNameLst>
                                          <p:attrName>style.visibility</p:attrName>
                                        </p:attrNameLst>
                                      </p:cBhvr>
                                      <p:to>
                                        <p:strVal val="visible"/>
                                      </p:to>
                                    </p:set>
                                    <p:anim calcmode="lin" valueType="num">
                                      <p:cBhvr>
                                        <p:cTn id="30" dur="1000" fill="hold"/>
                                        <p:tgtEl>
                                          <p:spTgt spid="15"/>
                                        </p:tgtEl>
                                        <p:attrNameLst>
                                          <p:attrName>ppt_w</p:attrName>
                                        </p:attrNameLst>
                                      </p:cBhvr>
                                      <p:tavLst>
                                        <p:tav tm="0">
                                          <p:val>
                                            <p:fltVal val="0"/>
                                          </p:val>
                                        </p:tav>
                                        <p:tav tm="100000">
                                          <p:val>
                                            <p:strVal val="#ppt_w"/>
                                          </p:val>
                                        </p:tav>
                                      </p:tavLst>
                                    </p:anim>
                                    <p:anim calcmode="lin" valueType="num">
                                      <p:cBhvr>
                                        <p:cTn id="31" dur="1000" fill="hold"/>
                                        <p:tgtEl>
                                          <p:spTgt spid="15"/>
                                        </p:tgtEl>
                                        <p:attrNameLst>
                                          <p:attrName>ppt_h</p:attrName>
                                        </p:attrNameLst>
                                      </p:cBhvr>
                                      <p:tavLst>
                                        <p:tav tm="0">
                                          <p:val>
                                            <p:fltVal val="0"/>
                                          </p:val>
                                        </p:tav>
                                        <p:tav tm="100000">
                                          <p:val>
                                            <p:strVal val="#ppt_h"/>
                                          </p:val>
                                        </p:tav>
                                      </p:tavLst>
                                    </p:anim>
                                    <p:animEffect transition="in" filter="fade">
                                      <p:cBhvr>
                                        <p:cTn id="32" dur="1000"/>
                                        <p:tgtEl>
                                          <p:spTgt spid="15"/>
                                        </p:tgtEl>
                                      </p:cBhvr>
                                    </p:animEffect>
                                  </p:childTnLst>
                                </p:cTn>
                              </p:par>
                              <p:par>
                                <p:cTn id="33" presetID="53" presetClass="entr" presetSubtype="0" fill="hold" nodeType="withEffect">
                                  <p:stCondLst>
                                    <p:cond delay="20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Effect transition="in" filter="fade">
                                      <p:cBhvr>
                                        <p:cTn id="37" dur="1000"/>
                                        <p:tgtEl>
                                          <p:spTgt spid="9"/>
                                        </p:tgtEl>
                                      </p:cBhvr>
                                    </p:animEffect>
                                  </p:childTnLst>
                                </p:cTn>
                              </p:par>
                              <p:par>
                                <p:cTn id="38" presetID="53" presetClass="entr" presetSubtype="0" fill="hold" nodeType="withEffect">
                                  <p:stCondLst>
                                    <p:cond delay="400"/>
                                  </p:stCondLst>
                                  <p:childTnLst>
                                    <p:set>
                                      <p:cBhvr>
                                        <p:cTn id="39" dur="1" fill="hold">
                                          <p:stCondLst>
                                            <p:cond delay="0"/>
                                          </p:stCondLst>
                                        </p:cTn>
                                        <p:tgtEl>
                                          <p:spTgt spid="23"/>
                                        </p:tgtEl>
                                        <p:attrNameLst>
                                          <p:attrName>style.visibility</p:attrName>
                                        </p:attrNameLst>
                                      </p:cBhvr>
                                      <p:to>
                                        <p:strVal val="visible"/>
                                      </p:to>
                                    </p:set>
                                    <p:anim calcmode="lin" valueType="num">
                                      <p:cBhvr>
                                        <p:cTn id="40" dur="1000" fill="hold"/>
                                        <p:tgtEl>
                                          <p:spTgt spid="23"/>
                                        </p:tgtEl>
                                        <p:attrNameLst>
                                          <p:attrName>ppt_w</p:attrName>
                                        </p:attrNameLst>
                                      </p:cBhvr>
                                      <p:tavLst>
                                        <p:tav tm="0">
                                          <p:val>
                                            <p:fltVal val="0"/>
                                          </p:val>
                                        </p:tav>
                                        <p:tav tm="100000">
                                          <p:val>
                                            <p:strVal val="#ppt_w"/>
                                          </p:val>
                                        </p:tav>
                                      </p:tavLst>
                                    </p:anim>
                                    <p:anim calcmode="lin" valueType="num">
                                      <p:cBhvr>
                                        <p:cTn id="41" dur="1000" fill="hold"/>
                                        <p:tgtEl>
                                          <p:spTgt spid="23"/>
                                        </p:tgtEl>
                                        <p:attrNameLst>
                                          <p:attrName>ppt_h</p:attrName>
                                        </p:attrNameLst>
                                      </p:cBhvr>
                                      <p:tavLst>
                                        <p:tav tm="0">
                                          <p:val>
                                            <p:fltVal val="0"/>
                                          </p:val>
                                        </p:tav>
                                        <p:tav tm="100000">
                                          <p:val>
                                            <p:strVal val="#ppt_h"/>
                                          </p:val>
                                        </p:tav>
                                      </p:tavLst>
                                    </p:anim>
                                    <p:animEffect transition="in" filter="fade">
                                      <p:cBhvr>
                                        <p:cTn id="42" dur="1000"/>
                                        <p:tgtEl>
                                          <p:spTgt spid="23"/>
                                        </p:tgtEl>
                                      </p:cBhvr>
                                    </p:animEffect>
                                  </p:childTnLst>
                                </p:cTn>
                              </p:par>
                              <p:par>
                                <p:cTn id="43" presetID="53" presetClass="entr" presetSubtype="0" fill="hold" nodeType="withEffect">
                                  <p:stCondLst>
                                    <p:cond delay="400"/>
                                  </p:stCondLst>
                                  <p:childTnLst>
                                    <p:set>
                                      <p:cBhvr>
                                        <p:cTn id="44" dur="1" fill="hold">
                                          <p:stCondLst>
                                            <p:cond delay="0"/>
                                          </p:stCondLst>
                                        </p:cTn>
                                        <p:tgtEl>
                                          <p:spTgt spid="31"/>
                                        </p:tgtEl>
                                        <p:attrNameLst>
                                          <p:attrName>style.visibility</p:attrName>
                                        </p:attrNameLst>
                                      </p:cBhvr>
                                      <p:to>
                                        <p:strVal val="visible"/>
                                      </p:to>
                                    </p:set>
                                    <p:anim calcmode="lin" valueType="num">
                                      <p:cBhvr>
                                        <p:cTn id="45" dur="1000" fill="hold"/>
                                        <p:tgtEl>
                                          <p:spTgt spid="31"/>
                                        </p:tgtEl>
                                        <p:attrNameLst>
                                          <p:attrName>ppt_w</p:attrName>
                                        </p:attrNameLst>
                                      </p:cBhvr>
                                      <p:tavLst>
                                        <p:tav tm="0">
                                          <p:val>
                                            <p:fltVal val="0"/>
                                          </p:val>
                                        </p:tav>
                                        <p:tav tm="100000">
                                          <p:val>
                                            <p:strVal val="#ppt_w"/>
                                          </p:val>
                                        </p:tav>
                                      </p:tavLst>
                                    </p:anim>
                                    <p:anim calcmode="lin" valueType="num">
                                      <p:cBhvr>
                                        <p:cTn id="46" dur="1000" fill="hold"/>
                                        <p:tgtEl>
                                          <p:spTgt spid="31"/>
                                        </p:tgtEl>
                                        <p:attrNameLst>
                                          <p:attrName>ppt_h</p:attrName>
                                        </p:attrNameLst>
                                      </p:cBhvr>
                                      <p:tavLst>
                                        <p:tav tm="0">
                                          <p:val>
                                            <p:fltVal val="0"/>
                                          </p:val>
                                        </p:tav>
                                        <p:tav tm="100000">
                                          <p:val>
                                            <p:strVal val="#ppt_h"/>
                                          </p:val>
                                        </p:tav>
                                      </p:tavLst>
                                    </p:anim>
                                    <p:animEffect transition="in" filter="fade">
                                      <p:cBhvr>
                                        <p:cTn id="47" dur="1000"/>
                                        <p:tgtEl>
                                          <p:spTgt spid="31"/>
                                        </p:tgtEl>
                                      </p:cBhvr>
                                    </p:animEffect>
                                  </p:childTnLst>
                                </p:cTn>
                              </p:par>
                              <p:par>
                                <p:cTn id="48" presetID="53" presetClass="entr" presetSubtype="0" fill="hold" nodeType="withEffect">
                                  <p:stCondLst>
                                    <p:cond delay="500"/>
                                  </p:stCondLst>
                                  <p:childTnLst>
                                    <p:set>
                                      <p:cBhvr>
                                        <p:cTn id="49" dur="1" fill="hold">
                                          <p:stCondLst>
                                            <p:cond delay="0"/>
                                          </p:stCondLst>
                                        </p:cTn>
                                        <p:tgtEl>
                                          <p:spTgt spid="24"/>
                                        </p:tgtEl>
                                        <p:attrNameLst>
                                          <p:attrName>style.visibility</p:attrName>
                                        </p:attrNameLst>
                                      </p:cBhvr>
                                      <p:to>
                                        <p:strVal val="visible"/>
                                      </p:to>
                                    </p:set>
                                    <p:anim calcmode="lin" valueType="num">
                                      <p:cBhvr>
                                        <p:cTn id="50" dur="1000" fill="hold"/>
                                        <p:tgtEl>
                                          <p:spTgt spid="24"/>
                                        </p:tgtEl>
                                        <p:attrNameLst>
                                          <p:attrName>ppt_w</p:attrName>
                                        </p:attrNameLst>
                                      </p:cBhvr>
                                      <p:tavLst>
                                        <p:tav tm="0">
                                          <p:val>
                                            <p:fltVal val="0"/>
                                          </p:val>
                                        </p:tav>
                                        <p:tav tm="100000">
                                          <p:val>
                                            <p:strVal val="#ppt_w"/>
                                          </p:val>
                                        </p:tav>
                                      </p:tavLst>
                                    </p:anim>
                                    <p:anim calcmode="lin" valueType="num">
                                      <p:cBhvr>
                                        <p:cTn id="51" dur="1000" fill="hold"/>
                                        <p:tgtEl>
                                          <p:spTgt spid="24"/>
                                        </p:tgtEl>
                                        <p:attrNameLst>
                                          <p:attrName>ppt_h</p:attrName>
                                        </p:attrNameLst>
                                      </p:cBhvr>
                                      <p:tavLst>
                                        <p:tav tm="0">
                                          <p:val>
                                            <p:fltVal val="0"/>
                                          </p:val>
                                        </p:tav>
                                        <p:tav tm="100000">
                                          <p:val>
                                            <p:strVal val="#ppt_h"/>
                                          </p:val>
                                        </p:tav>
                                      </p:tavLst>
                                    </p:anim>
                                    <p:animEffect transition="in" filter="fade">
                                      <p:cBhvr>
                                        <p:cTn id="52" dur="1000"/>
                                        <p:tgtEl>
                                          <p:spTgt spid="24"/>
                                        </p:tgtEl>
                                      </p:cBhvr>
                                    </p:animEffect>
                                  </p:childTnLst>
                                </p:cTn>
                              </p:par>
                              <p:par>
                                <p:cTn id="53" presetID="53" presetClass="entr" presetSubtype="0" fill="hold" nodeType="withEffect">
                                  <p:stCondLst>
                                    <p:cond delay="60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ppt_w</p:attrName>
                                        </p:attrNameLst>
                                      </p:cBhvr>
                                      <p:tavLst>
                                        <p:tav tm="0">
                                          <p:val>
                                            <p:fltVal val="0"/>
                                          </p:val>
                                        </p:tav>
                                        <p:tav tm="100000">
                                          <p:val>
                                            <p:strVal val="#ppt_w"/>
                                          </p:val>
                                        </p:tav>
                                      </p:tavLst>
                                    </p:anim>
                                    <p:anim calcmode="lin" valueType="num">
                                      <p:cBhvr>
                                        <p:cTn id="56" dur="1000" fill="hold"/>
                                        <p:tgtEl>
                                          <p:spTgt spid="18"/>
                                        </p:tgtEl>
                                        <p:attrNameLst>
                                          <p:attrName>ppt_h</p:attrName>
                                        </p:attrNameLst>
                                      </p:cBhvr>
                                      <p:tavLst>
                                        <p:tav tm="0">
                                          <p:val>
                                            <p:fltVal val="0"/>
                                          </p:val>
                                        </p:tav>
                                        <p:tav tm="100000">
                                          <p:val>
                                            <p:strVal val="#ppt_h"/>
                                          </p:val>
                                        </p:tav>
                                      </p:tavLst>
                                    </p:anim>
                                    <p:animEffect transition="in" filter="fade">
                                      <p:cBhvr>
                                        <p:cTn id="57" dur="1000"/>
                                        <p:tgtEl>
                                          <p:spTgt spid="18"/>
                                        </p:tgtEl>
                                      </p:cBhvr>
                                    </p:animEffect>
                                  </p:childTnLst>
                                </p:cTn>
                              </p:par>
                              <p:par>
                                <p:cTn id="58" presetID="53" presetClass="entr" presetSubtype="0" fill="hold" nodeType="withEffect">
                                  <p:stCondLst>
                                    <p:cond delay="700"/>
                                  </p:stCondLst>
                                  <p:childTnLst>
                                    <p:set>
                                      <p:cBhvr>
                                        <p:cTn id="59" dur="1" fill="hold">
                                          <p:stCondLst>
                                            <p:cond delay="0"/>
                                          </p:stCondLst>
                                        </p:cTn>
                                        <p:tgtEl>
                                          <p:spTgt spid="17"/>
                                        </p:tgtEl>
                                        <p:attrNameLst>
                                          <p:attrName>style.visibility</p:attrName>
                                        </p:attrNameLst>
                                      </p:cBhvr>
                                      <p:to>
                                        <p:strVal val="visible"/>
                                      </p:to>
                                    </p:set>
                                    <p:anim calcmode="lin" valueType="num">
                                      <p:cBhvr>
                                        <p:cTn id="60" dur="1000" fill="hold"/>
                                        <p:tgtEl>
                                          <p:spTgt spid="17"/>
                                        </p:tgtEl>
                                        <p:attrNameLst>
                                          <p:attrName>ppt_w</p:attrName>
                                        </p:attrNameLst>
                                      </p:cBhvr>
                                      <p:tavLst>
                                        <p:tav tm="0">
                                          <p:val>
                                            <p:fltVal val="0"/>
                                          </p:val>
                                        </p:tav>
                                        <p:tav tm="100000">
                                          <p:val>
                                            <p:strVal val="#ppt_w"/>
                                          </p:val>
                                        </p:tav>
                                      </p:tavLst>
                                    </p:anim>
                                    <p:anim calcmode="lin" valueType="num">
                                      <p:cBhvr>
                                        <p:cTn id="61" dur="1000" fill="hold"/>
                                        <p:tgtEl>
                                          <p:spTgt spid="17"/>
                                        </p:tgtEl>
                                        <p:attrNameLst>
                                          <p:attrName>ppt_h</p:attrName>
                                        </p:attrNameLst>
                                      </p:cBhvr>
                                      <p:tavLst>
                                        <p:tav tm="0">
                                          <p:val>
                                            <p:fltVal val="0"/>
                                          </p:val>
                                        </p:tav>
                                        <p:tav tm="100000">
                                          <p:val>
                                            <p:strVal val="#ppt_h"/>
                                          </p:val>
                                        </p:tav>
                                      </p:tavLst>
                                    </p:anim>
                                    <p:animEffect transition="in" filter="fade">
                                      <p:cBhvr>
                                        <p:cTn id="62" dur="1000"/>
                                        <p:tgtEl>
                                          <p:spTgt spid="17"/>
                                        </p:tgtEl>
                                      </p:cBhvr>
                                    </p:animEffect>
                                  </p:childTnLst>
                                </p:cTn>
                              </p:par>
                              <p:par>
                                <p:cTn id="63" presetID="53" presetClass="entr" presetSubtype="0" fill="hold" nodeType="withEffect">
                                  <p:stCondLst>
                                    <p:cond delay="800"/>
                                  </p:stCondLst>
                                  <p:childTnLst>
                                    <p:set>
                                      <p:cBhvr>
                                        <p:cTn id="64" dur="1" fill="hold">
                                          <p:stCondLst>
                                            <p:cond delay="0"/>
                                          </p:stCondLst>
                                        </p:cTn>
                                        <p:tgtEl>
                                          <p:spTgt spid="16"/>
                                        </p:tgtEl>
                                        <p:attrNameLst>
                                          <p:attrName>style.visibility</p:attrName>
                                        </p:attrNameLst>
                                      </p:cBhvr>
                                      <p:to>
                                        <p:strVal val="visible"/>
                                      </p:to>
                                    </p:set>
                                    <p:anim calcmode="lin" valueType="num">
                                      <p:cBhvr>
                                        <p:cTn id="65" dur="1000" fill="hold"/>
                                        <p:tgtEl>
                                          <p:spTgt spid="16"/>
                                        </p:tgtEl>
                                        <p:attrNameLst>
                                          <p:attrName>ppt_w</p:attrName>
                                        </p:attrNameLst>
                                      </p:cBhvr>
                                      <p:tavLst>
                                        <p:tav tm="0">
                                          <p:val>
                                            <p:fltVal val="0"/>
                                          </p:val>
                                        </p:tav>
                                        <p:tav tm="100000">
                                          <p:val>
                                            <p:strVal val="#ppt_w"/>
                                          </p:val>
                                        </p:tav>
                                      </p:tavLst>
                                    </p:anim>
                                    <p:anim calcmode="lin" valueType="num">
                                      <p:cBhvr>
                                        <p:cTn id="66" dur="1000" fill="hold"/>
                                        <p:tgtEl>
                                          <p:spTgt spid="16"/>
                                        </p:tgtEl>
                                        <p:attrNameLst>
                                          <p:attrName>ppt_h</p:attrName>
                                        </p:attrNameLst>
                                      </p:cBhvr>
                                      <p:tavLst>
                                        <p:tav tm="0">
                                          <p:val>
                                            <p:fltVal val="0"/>
                                          </p:val>
                                        </p:tav>
                                        <p:tav tm="100000">
                                          <p:val>
                                            <p:strVal val="#ppt_h"/>
                                          </p:val>
                                        </p:tav>
                                      </p:tavLst>
                                    </p:anim>
                                    <p:animEffect transition="in" filter="fade">
                                      <p:cBhvr>
                                        <p:cTn id="67" dur="1000"/>
                                        <p:tgtEl>
                                          <p:spTgt spid="16"/>
                                        </p:tgtEl>
                                      </p:cBhvr>
                                    </p:animEffect>
                                  </p:childTnLst>
                                </p:cTn>
                              </p:par>
                              <p:par>
                                <p:cTn id="68" presetID="53" presetClass="entr" presetSubtype="0" fill="hold" nodeType="withEffect">
                                  <p:stCondLst>
                                    <p:cond delay="900"/>
                                  </p:stCondLst>
                                  <p:childTnLst>
                                    <p:set>
                                      <p:cBhvr>
                                        <p:cTn id="69" dur="1" fill="hold">
                                          <p:stCondLst>
                                            <p:cond delay="0"/>
                                          </p:stCondLst>
                                        </p:cTn>
                                        <p:tgtEl>
                                          <p:spTgt spid="22"/>
                                        </p:tgtEl>
                                        <p:attrNameLst>
                                          <p:attrName>style.visibility</p:attrName>
                                        </p:attrNameLst>
                                      </p:cBhvr>
                                      <p:to>
                                        <p:strVal val="visible"/>
                                      </p:to>
                                    </p:set>
                                    <p:anim calcmode="lin" valueType="num">
                                      <p:cBhvr>
                                        <p:cTn id="70" dur="1000" fill="hold"/>
                                        <p:tgtEl>
                                          <p:spTgt spid="22"/>
                                        </p:tgtEl>
                                        <p:attrNameLst>
                                          <p:attrName>ppt_w</p:attrName>
                                        </p:attrNameLst>
                                      </p:cBhvr>
                                      <p:tavLst>
                                        <p:tav tm="0">
                                          <p:val>
                                            <p:fltVal val="0"/>
                                          </p:val>
                                        </p:tav>
                                        <p:tav tm="100000">
                                          <p:val>
                                            <p:strVal val="#ppt_w"/>
                                          </p:val>
                                        </p:tav>
                                      </p:tavLst>
                                    </p:anim>
                                    <p:anim calcmode="lin" valueType="num">
                                      <p:cBhvr>
                                        <p:cTn id="71" dur="1000" fill="hold"/>
                                        <p:tgtEl>
                                          <p:spTgt spid="22"/>
                                        </p:tgtEl>
                                        <p:attrNameLst>
                                          <p:attrName>ppt_h</p:attrName>
                                        </p:attrNameLst>
                                      </p:cBhvr>
                                      <p:tavLst>
                                        <p:tav tm="0">
                                          <p:val>
                                            <p:fltVal val="0"/>
                                          </p:val>
                                        </p:tav>
                                        <p:tav tm="100000">
                                          <p:val>
                                            <p:strVal val="#ppt_h"/>
                                          </p:val>
                                        </p:tav>
                                      </p:tavLst>
                                    </p:anim>
                                    <p:animEffect transition="in" filter="fade">
                                      <p:cBhvr>
                                        <p:cTn id="72" dur="1000"/>
                                        <p:tgtEl>
                                          <p:spTgt spid="22"/>
                                        </p:tgtEl>
                                      </p:cBhvr>
                                    </p:animEffect>
                                  </p:childTnLst>
                                </p:cTn>
                              </p:par>
                              <p:par>
                                <p:cTn id="73" presetID="53" presetClass="entr" presetSubtype="0" fill="hold" nodeType="withEffect">
                                  <p:stCondLst>
                                    <p:cond delay="1000"/>
                                  </p:stCondLst>
                                  <p:childTnLst>
                                    <p:set>
                                      <p:cBhvr>
                                        <p:cTn id="74" dur="1" fill="hold">
                                          <p:stCondLst>
                                            <p:cond delay="0"/>
                                          </p:stCondLst>
                                        </p:cTn>
                                        <p:tgtEl>
                                          <p:spTgt spid="12"/>
                                        </p:tgtEl>
                                        <p:attrNameLst>
                                          <p:attrName>style.visibility</p:attrName>
                                        </p:attrNameLst>
                                      </p:cBhvr>
                                      <p:to>
                                        <p:strVal val="visible"/>
                                      </p:to>
                                    </p:set>
                                    <p:anim calcmode="lin" valueType="num">
                                      <p:cBhvr>
                                        <p:cTn id="75" dur="1000" fill="hold"/>
                                        <p:tgtEl>
                                          <p:spTgt spid="12"/>
                                        </p:tgtEl>
                                        <p:attrNameLst>
                                          <p:attrName>ppt_w</p:attrName>
                                        </p:attrNameLst>
                                      </p:cBhvr>
                                      <p:tavLst>
                                        <p:tav tm="0">
                                          <p:val>
                                            <p:fltVal val="0"/>
                                          </p:val>
                                        </p:tav>
                                        <p:tav tm="100000">
                                          <p:val>
                                            <p:strVal val="#ppt_w"/>
                                          </p:val>
                                        </p:tav>
                                      </p:tavLst>
                                    </p:anim>
                                    <p:anim calcmode="lin" valueType="num">
                                      <p:cBhvr>
                                        <p:cTn id="76" dur="1000" fill="hold"/>
                                        <p:tgtEl>
                                          <p:spTgt spid="12"/>
                                        </p:tgtEl>
                                        <p:attrNameLst>
                                          <p:attrName>ppt_h</p:attrName>
                                        </p:attrNameLst>
                                      </p:cBhvr>
                                      <p:tavLst>
                                        <p:tav tm="0">
                                          <p:val>
                                            <p:fltVal val="0"/>
                                          </p:val>
                                        </p:tav>
                                        <p:tav tm="100000">
                                          <p:val>
                                            <p:strVal val="#ppt_h"/>
                                          </p:val>
                                        </p:tav>
                                      </p:tavLst>
                                    </p:anim>
                                    <p:animEffect transition="in" filter="fade">
                                      <p:cBhvr>
                                        <p:cTn id="77" dur="1000"/>
                                        <p:tgtEl>
                                          <p:spTgt spid="12"/>
                                        </p:tgtEl>
                                      </p:cBhvr>
                                    </p:animEffect>
                                  </p:childTnLst>
                                </p:cTn>
                              </p:par>
                              <p:par>
                                <p:cTn id="78" presetID="53" presetClass="entr" presetSubtype="0" fill="hold" nodeType="withEffect">
                                  <p:stCondLst>
                                    <p:cond delay="1100"/>
                                  </p:stCondLst>
                                  <p:childTnLst>
                                    <p:set>
                                      <p:cBhvr>
                                        <p:cTn id="79" dur="1" fill="hold">
                                          <p:stCondLst>
                                            <p:cond delay="0"/>
                                          </p:stCondLst>
                                        </p:cTn>
                                        <p:tgtEl>
                                          <p:spTgt spid="19"/>
                                        </p:tgtEl>
                                        <p:attrNameLst>
                                          <p:attrName>style.visibility</p:attrName>
                                        </p:attrNameLst>
                                      </p:cBhvr>
                                      <p:to>
                                        <p:strVal val="visible"/>
                                      </p:to>
                                    </p:set>
                                    <p:anim calcmode="lin" valueType="num">
                                      <p:cBhvr>
                                        <p:cTn id="80" dur="1000" fill="hold"/>
                                        <p:tgtEl>
                                          <p:spTgt spid="19"/>
                                        </p:tgtEl>
                                        <p:attrNameLst>
                                          <p:attrName>ppt_w</p:attrName>
                                        </p:attrNameLst>
                                      </p:cBhvr>
                                      <p:tavLst>
                                        <p:tav tm="0">
                                          <p:val>
                                            <p:fltVal val="0"/>
                                          </p:val>
                                        </p:tav>
                                        <p:tav tm="100000">
                                          <p:val>
                                            <p:strVal val="#ppt_w"/>
                                          </p:val>
                                        </p:tav>
                                      </p:tavLst>
                                    </p:anim>
                                    <p:anim calcmode="lin" valueType="num">
                                      <p:cBhvr>
                                        <p:cTn id="81" dur="1000" fill="hold"/>
                                        <p:tgtEl>
                                          <p:spTgt spid="19"/>
                                        </p:tgtEl>
                                        <p:attrNameLst>
                                          <p:attrName>ppt_h</p:attrName>
                                        </p:attrNameLst>
                                      </p:cBhvr>
                                      <p:tavLst>
                                        <p:tav tm="0">
                                          <p:val>
                                            <p:fltVal val="0"/>
                                          </p:val>
                                        </p:tav>
                                        <p:tav tm="100000">
                                          <p:val>
                                            <p:strVal val="#ppt_h"/>
                                          </p:val>
                                        </p:tav>
                                      </p:tavLst>
                                    </p:anim>
                                    <p:animEffect transition="in" filter="fade">
                                      <p:cBhvr>
                                        <p:cTn id="82" dur="1000"/>
                                        <p:tgtEl>
                                          <p:spTgt spid="19"/>
                                        </p:tgtEl>
                                      </p:cBhvr>
                                    </p:animEffect>
                                  </p:childTnLst>
                                </p:cTn>
                              </p:par>
                              <p:par>
                                <p:cTn id="83" presetID="53" presetClass="entr" presetSubtype="0" fill="hold" nodeType="withEffect">
                                  <p:stCondLst>
                                    <p:cond delay="1200"/>
                                  </p:stCondLst>
                                  <p:childTnLst>
                                    <p:set>
                                      <p:cBhvr>
                                        <p:cTn id="84" dur="1" fill="hold">
                                          <p:stCondLst>
                                            <p:cond delay="0"/>
                                          </p:stCondLst>
                                        </p:cTn>
                                        <p:tgtEl>
                                          <p:spTgt spid="13"/>
                                        </p:tgtEl>
                                        <p:attrNameLst>
                                          <p:attrName>style.visibility</p:attrName>
                                        </p:attrNameLst>
                                      </p:cBhvr>
                                      <p:to>
                                        <p:strVal val="visible"/>
                                      </p:to>
                                    </p:set>
                                    <p:anim calcmode="lin" valueType="num">
                                      <p:cBhvr>
                                        <p:cTn id="85" dur="1000" fill="hold"/>
                                        <p:tgtEl>
                                          <p:spTgt spid="13"/>
                                        </p:tgtEl>
                                        <p:attrNameLst>
                                          <p:attrName>ppt_w</p:attrName>
                                        </p:attrNameLst>
                                      </p:cBhvr>
                                      <p:tavLst>
                                        <p:tav tm="0">
                                          <p:val>
                                            <p:fltVal val="0"/>
                                          </p:val>
                                        </p:tav>
                                        <p:tav tm="100000">
                                          <p:val>
                                            <p:strVal val="#ppt_w"/>
                                          </p:val>
                                        </p:tav>
                                      </p:tavLst>
                                    </p:anim>
                                    <p:anim calcmode="lin" valueType="num">
                                      <p:cBhvr>
                                        <p:cTn id="86" dur="1000" fill="hold"/>
                                        <p:tgtEl>
                                          <p:spTgt spid="13"/>
                                        </p:tgtEl>
                                        <p:attrNameLst>
                                          <p:attrName>ppt_h</p:attrName>
                                        </p:attrNameLst>
                                      </p:cBhvr>
                                      <p:tavLst>
                                        <p:tav tm="0">
                                          <p:val>
                                            <p:fltVal val="0"/>
                                          </p:val>
                                        </p:tav>
                                        <p:tav tm="100000">
                                          <p:val>
                                            <p:strVal val="#ppt_h"/>
                                          </p:val>
                                        </p:tav>
                                      </p:tavLst>
                                    </p:anim>
                                    <p:animEffect transition="in" filter="fade">
                                      <p:cBhvr>
                                        <p:cTn id="87" dur="1000"/>
                                        <p:tgtEl>
                                          <p:spTgt spid="13"/>
                                        </p:tgtEl>
                                      </p:cBhvr>
                                    </p:animEffect>
                                  </p:childTnLst>
                                </p:cTn>
                              </p:par>
                              <p:par>
                                <p:cTn id="88" presetID="53" presetClass="entr" presetSubtype="0" fill="hold" nodeType="withEffect">
                                  <p:stCondLst>
                                    <p:cond delay="1200"/>
                                  </p:stCondLst>
                                  <p:childTnLst>
                                    <p:set>
                                      <p:cBhvr>
                                        <p:cTn id="89" dur="1" fill="hold">
                                          <p:stCondLst>
                                            <p:cond delay="0"/>
                                          </p:stCondLst>
                                        </p:cTn>
                                        <p:tgtEl>
                                          <p:spTgt spid="14"/>
                                        </p:tgtEl>
                                        <p:attrNameLst>
                                          <p:attrName>style.visibility</p:attrName>
                                        </p:attrNameLst>
                                      </p:cBhvr>
                                      <p:to>
                                        <p:strVal val="visible"/>
                                      </p:to>
                                    </p:set>
                                    <p:anim calcmode="lin" valueType="num">
                                      <p:cBhvr>
                                        <p:cTn id="90" dur="1000" fill="hold"/>
                                        <p:tgtEl>
                                          <p:spTgt spid="14"/>
                                        </p:tgtEl>
                                        <p:attrNameLst>
                                          <p:attrName>ppt_w</p:attrName>
                                        </p:attrNameLst>
                                      </p:cBhvr>
                                      <p:tavLst>
                                        <p:tav tm="0">
                                          <p:val>
                                            <p:fltVal val="0"/>
                                          </p:val>
                                        </p:tav>
                                        <p:tav tm="100000">
                                          <p:val>
                                            <p:strVal val="#ppt_w"/>
                                          </p:val>
                                        </p:tav>
                                      </p:tavLst>
                                    </p:anim>
                                    <p:anim calcmode="lin" valueType="num">
                                      <p:cBhvr>
                                        <p:cTn id="91" dur="1000" fill="hold"/>
                                        <p:tgtEl>
                                          <p:spTgt spid="14"/>
                                        </p:tgtEl>
                                        <p:attrNameLst>
                                          <p:attrName>ppt_h</p:attrName>
                                        </p:attrNameLst>
                                      </p:cBhvr>
                                      <p:tavLst>
                                        <p:tav tm="0">
                                          <p:val>
                                            <p:fltVal val="0"/>
                                          </p:val>
                                        </p:tav>
                                        <p:tav tm="100000">
                                          <p:val>
                                            <p:strVal val="#ppt_h"/>
                                          </p:val>
                                        </p:tav>
                                      </p:tavLst>
                                    </p:anim>
                                    <p:animEffect transition="in" filter="fade">
                                      <p:cBhvr>
                                        <p:cTn id="92" dur="1000"/>
                                        <p:tgtEl>
                                          <p:spTgt spid="14"/>
                                        </p:tgtEl>
                                      </p:cBhvr>
                                    </p:animEffect>
                                  </p:childTnLst>
                                </p:cTn>
                              </p:par>
                              <p:par>
                                <p:cTn id="93" presetID="53" presetClass="entr" presetSubtype="0" fill="hold" nodeType="withEffect">
                                  <p:stCondLst>
                                    <p:cond delay="1400"/>
                                  </p:stCondLst>
                                  <p:childTnLst>
                                    <p:set>
                                      <p:cBhvr>
                                        <p:cTn id="94" dur="1" fill="hold">
                                          <p:stCondLst>
                                            <p:cond delay="0"/>
                                          </p:stCondLst>
                                        </p:cTn>
                                        <p:tgtEl>
                                          <p:spTgt spid="26"/>
                                        </p:tgtEl>
                                        <p:attrNameLst>
                                          <p:attrName>style.visibility</p:attrName>
                                        </p:attrNameLst>
                                      </p:cBhvr>
                                      <p:to>
                                        <p:strVal val="visible"/>
                                      </p:to>
                                    </p:set>
                                    <p:anim calcmode="lin" valueType="num">
                                      <p:cBhvr>
                                        <p:cTn id="95" dur="1000" fill="hold"/>
                                        <p:tgtEl>
                                          <p:spTgt spid="26"/>
                                        </p:tgtEl>
                                        <p:attrNameLst>
                                          <p:attrName>ppt_w</p:attrName>
                                        </p:attrNameLst>
                                      </p:cBhvr>
                                      <p:tavLst>
                                        <p:tav tm="0">
                                          <p:val>
                                            <p:fltVal val="0"/>
                                          </p:val>
                                        </p:tav>
                                        <p:tav tm="100000">
                                          <p:val>
                                            <p:strVal val="#ppt_w"/>
                                          </p:val>
                                        </p:tav>
                                      </p:tavLst>
                                    </p:anim>
                                    <p:anim calcmode="lin" valueType="num">
                                      <p:cBhvr>
                                        <p:cTn id="96" dur="1000" fill="hold"/>
                                        <p:tgtEl>
                                          <p:spTgt spid="26"/>
                                        </p:tgtEl>
                                        <p:attrNameLst>
                                          <p:attrName>ppt_h</p:attrName>
                                        </p:attrNameLst>
                                      </p:cBhvr>
                                      <p:tavLst>
                                        <p:tav tm="0">
                                          <p:val>
                                            <p:fltVal val="0"/>
                                          </p:val>
                                        </p:tav>
                                        <p:tav tm="100000">
                                          <p:val>
                                            <p:strVal val="#ppt_h"/>
                                          </p:val>
                                        </p:tav>
                                      </p:tavLst>
                                    </p:anim>
                                    <p:animEffect transition="in" filter="fade">
                                      <p:cBhvr>
                                        <p:cTn id="97" dur="1000"/>
                                        <p:tgtEl>
                                          <p:spTgt spid="26"/>
                                        </p:tgtEl>
                                      </p:cBhvr>
                                    </p:animEffect>
                                  </p:childTnLst>
                                </p:cTn>
                              </p:par>
                              <p:par>
                                <p:cTn id="98" presetID="53" presetClass="entr" presetSubtype="0" fill="hold" nodeType="withEffect">
                                  <p:stCondLst>
                                    <p:cond delay="1500"/>
                                  </p:stCondLst>
                                  <p:childTnLst>
                                    <p:set>
                                      <p:cBhvr>
                                        <p:cTn id="99" dur="1" fill="hold">
                                          <p:stCondLst>
                                            <p:cond delay="0"/>
                                          </p:stCondLst>
                                        </p:cTn>
                                        <p:tgtEl>
                                          <p:spTgt spid="25"/>
                                        </p:tgtEl>
                                        <p:attrNameLst>
                                          <p:attrName>style.visibility</p:attrName>
                                        </p:attrNameLst>
                                      </p:cBhvr>
                                      <p:to>
                                        <p:strVal val="visible"/>
                                      </p:to>
                                    </p:set>
                                    <p:anim calcmode="lin" valueType="num">
                                      <p:cBhvr>
                                        <p:cTn id="100" dur="1000" fill="hold"/>
                                        <p:tgtEl>
                                          <p:spTgt spid="25"/>
                                        </p:tgtEl>
                                        <p:attrNameLst>
                                          <p:attrName>ppt_w</p:attrName>
                                        </p:attrNameLst>
                                      </p:cBhvr>
                                      <p:tavLst>
                                        <p:tav tm="0">
                                          <p:val>
                                            <p:fltVal val="0"/>
                                          </p:val>
                                        </p:tav>
                                        <p:tav tm="100000">
                                          <p:val>
                                            <p:strVal val="#ppt_w"/>
                                          </p:val>
                                        </p:tav>
                                      </p:tavLst>
                                    </p:anim>
                                    <p:anim calcmode="lin" valueType="num">
                                      <p:cBhvr>
                                        <p:cTn id="101" dur="1000" fill="hold"/>
                                        <p:tgtEl>
                                          <p:spTgt spid="25"/>
                                        </p:tgtEl>
                                        <p:attrNameLst>
                                          <p:attrName>ppt_h</p:attrName>
                                        </p:attrNameLst>
                                      </p:cBhvr>
                                      <p:tavLst>
                                        <p:tav tm="0">
                                          <p:val>
                                            <p:fltVal val="0"/>
                                          </p:val>
                                        </p:tav>
                                        <p:tav tm="100000">
                                          <p:val>
                                            <p:strVal val="#ppt_h"/>
                                          </p:val>
                                        </p:tav>
                                      </p:tavLst>
                                    </p:anim>
                                    <p:animEffect transition="in" filter="fade">
                                      <p:cBhvr>
                                        <p:cTn id="10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icrosoft_Research_Faculty_Summit_Template_PPT07_16x9">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Microsoft_Research_Faculty_Summit_Template_PPT07_16x9</Template>
  <TotalTime>2</TotalTime>
  <Words>801</Words>
  <Application>Microsoft Office PowerPoint</Application>
  <PresentationFormat>Custom</PresentationFormat>
  <Paragraphs>122</Paragraphs>
  <Slides>17</Slides>
  <Notes>17</Notes>
  <HiddenSlides>0</HiddenSlides>
  <MMClips>0</MMClips>
  <ScaleCrop>false</ScaleCrop>
  <HeadingPairs>
    <vt:vector size="6" baseType="variant">
      <vt:variant>
        <vt:lpstr>Fonts Used</vt:lpstr>
      </vt:variant>
      <vt:variant>
        <vt:i4>5</vt:i4>
      </vt:variant>
      <vt:variant>
        <vt:lpstr>Design Template</vt:lpstr>
      </vt:variant>
      <vt:variant>
        <vt:i4>5</vt:i4>
      </vt:variant>
      <vt:variant>
        <vt:lpstr>Slide Titles</vt:lpstr>
      </vt:variant>
      <vt:variant>
        <vt:i4>17</vt:i4>
      </vt:variant>
    </vt:vector>
  </HeadingPairs>
  <TitlesOfParts>
    <vt:vector size="27" baseType="lpstr">
      <vt:lpstr>Arial</vt:lpstr>
      <vt:lpstr>Segoe</vt:lpstr>
      <vt:lpstr>Courier New</vt:lpstr>
      <vt:lpstr>Calibri</vt:lpstr>
      <vt:lpstr>宋体</vt:lpstr>
      <vt:lpstr>Microsoft_Research_Faculty_Summit_Template_PPT07_16x9</vt:lpstr>
      <vt:lpstr>White with Courier font for code slides</vt:lpstr>
      <vt:lpstr>Microsoft_Research_Faculty_Summit_Template_PPT07_16x9</vt:lpstr>
      <vt:lpstr>Microsoft_Research_Faculty_Summit_Template_PPT07_16x9</vt:lpstr>
      <vt:lpstr>Microsoft_Research_Faculty_Summit_Template_PPT07_16x9</vt:lpstr>
      <vt:lpstr>Welcome Back</vt:lpstr>
      <vt:lpstr>Slide 2</vt:lpstr>
      <vt:lpstr>Research Momentum Latest Technologies From Microsoft Research</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Momentum: Latest Technologies From Microsoft Research</dc:title>
  <dc:subject>Research Facility Summit</dc:subject>
  <dc:creator/>
  <cp:keywords>Research Facility Summit</cp:keywords>
  <dc:description>Event Date: July 28 &amp; 29, 2008
Event Location: Redmond, WA</dc:description>
  <cp:lastModifiedBy/>
  <cp:revision>2</cp:revision>
  <dcterms:created xsi:type="dcterms:W3CDTF">2008-07-17T21:00:35Z</dcterms:created>
  <dcterms:modified xsi:type="dcterms:W3CDTF">2008-08-07T20:03:30Z</dcterms:modified>
</cp:coreProperties>
</file>