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2" r:id="rId1"/>
    <p:sldMasterId id="2147483744" r:id="rId2"/>
  </p:sldMasterIdLst>
  <p:notesMasterIdLst>
    <p:notesMasterId r:id="rId29"/>
  </p:notesMasterIdLst>
  <p:handoutMasterIdLst>
    <p:handoutMasterId r:id="rId30"/>
  </p:handoutMasterIdLst>
  <p:sldIdLst>
    <p:sldId id="257" r:id="rId3"/>
    <p:sldId id="282" r:id="rId4"/>
    <p:sldId id="317" r:id="rId5"/>
    <p:sldId id="313" r:id="rId6"/>
    <p:sldId id="314" r:id="rId7"/>
    <p:sldId id="315" r:id="rId8"/>
    <p:sldId id="316" r:id="rId9"/>
    <p:sldId id="312" r:id="rId10"/>
    <p:sldId id="296" r:id="rId11"/>
    <p:sldId id="297" r:id="rId12"/>
    <p:sldId id="260" r:id="rId13"/>
    <p:sldId id="298" r:id="rId14"/>
    <p:sldId id="299" r:id="rId15"/>
    <p:sldId id="300" r:id="rId16"/>
    <p:sldId id="291" r:id="rId17"/>
    <p:sldId id="319" r:id="rId18"/>
    <p:sldId id="302" r:id="rId19"/>
    <p:sldId id="303" r:id="rId20"/>
    <p:sldId id="304" r:id="rId21"/>
    <p:sldId id="305" r:id="rId22"/>
    <p:sldId id="306" r:id="rId23"/>
    <p:sldId id="308" r:id="rId24"/>
    <p:sldId id="309" r:id="rId25"/>
    <p:sldId id="310" r:id="rId26"/>
    <p:sldId id="318" r:id="rId27"/>
    <p:sldId id="256" r:id="rId28"/>
  </p:sldIdLst>
  <p:sldSz cx="12188825" cy="6858000"/>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E1E"/>
    <a:srgbClr val="FFFFFF"/>
    <a:srgbClr val="FF0066"/>
    <a:srgbClr val="000000"/>
    <a:srgbClr val="F3AF35"/>
    <a:srgbClr val="9C42E6"/>
    <a:srgbClr val="D1943B"/>
    <a:srgbClr val="99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73" d="100"/>
          <a:sy n="73" d="100"/>
        </p:scale>
        <p:origin x="-120" y="-690"/>
      </p:cViewPr>
      <p:guideLst>
        <p:guide orient="horz" pos="2160"/>
        <p:guide pos="3839"/>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a:latin typeface="+mn-lt"/>
                <a:cs typeface="+mn-cs"/>
              </a:defRPr>
            </a:lvl1pPr>
          </a:lstStyle>
          <a:p>
            <a:pPr>
              <a:defRPr/>
            </a:pPr>
            <a:fld id="{A527911C-05C2-453D-9E95-ED3AE16F39D7}" type="datetimeFigureOut">
              <a:rPr lang="en-US"/>
              <a:pPr>
                <a:defRPr/>
              </a:pPr>
              <a:t>8/22/2008</a:t>
            </a:fld>
            <a:endParaRPr lang="en-US"/>
          </a:p>
        </p:txBody>
      </p:sp>
      <p:sp>
        <p:nvSpPr>
          <p:cNvPr id="5" name="Slide Number Placeholder 4"/>
          <p:cNvSpPr>
            <a:spLocks noGrp="1"/>
          </p:cNvSpPr>
          <p:nvPr>
            <p:ph type="sldNum" sz="quarter" idx="3"/>
          </p:nvPr>
        </p:nvSpPr>
        <p:spPr>
          <a:xfrm>
            <a:off x="6248400" y="8685213"/>
            <a:ext cx="608013" cy="457200"/>
          </a:xfrm>
          <a:prstGeom prst="rect">
            <a:avLst/>
          </a:prstGeom>
        </p:spPr>
        <p:txBody>
          <a:bodyPr vert="horz" lIns="91440" tIns="45720" rIns="91440" bIns="45720" rtlCol="0" anchor="b"/>
          <a:lstStyle>
            <a:lvl1pPr algn="r" defTabSz="914363" fontAlgn="auto">
              <a:spcBef>
                <a:spcPts val="0"/>
              </a:spcBef>
              <a:spcAft>
                <a:spcPts val="0"/>
              </a:spcAft>
              <a:defRPr sz="1200">
                <a:latin typeface="+mn-lt"/>
                <a:cs typeface="+mn-cs"/>
              </a:defRPr>
            </a:lvl1pPr>
          </a:lstStyle>
          <a:p>
            <a:pPr>
              <a:defRPr/>
            </a:pPr>
            <a:fld id="{925D7B71-53BC-4FCA-86C8-742605126E5D}" type="slidenum">
              <a:rPr lang="en-US"/>
              <a:pPr>
                <a:defRPr/>
              </a:pPr>
              <a:t>‹#›</a:t>
            </a:fld>
            <a:endParaRPr lang="en-US"/>
          </a:p>
        </p:txBody>
      </p:sp>
      <p:sp>
        <p:nvSpPr>
          <p:cNvPr id="6" name="Footer Placeholder 5"/>
          <p:cNvSpPr>
            <a:spLocks noGrp="1"/>
          </p:cNvSpPr>
          <p:nvPr>
            <p:ph type="ftr" sz="quarter" idx="2"/>
          </p:nvPr>
        </p:nvSpPr>
        <p:spPr>
          <a:xfrm>
            <a:off x="0" y="8685213"/>
            <a:ext cx="6172200" cy="457200"/>
          </a:xfrm>
          <a:prstGeom prst="rect">
            <a:avLst/>
          </a:prstGeom>
        </p:spPr>
        <p:txBody>
          <a:bodyPr vert="horz" lIns="91440" tIns="45720" rIns="91440" bIns="45720" rtlCol="0" anchor="b"/>
          <a:lstStyle>
            <a:lvl1pPr algn="l" defTabSz="914363" fontAlgn="auto">
              <a:spcBef>
                <a:spcPts val="0"/>
              </a:spcBef>
              <a:spcAft>
                <a:spcPts val="0"/>
              </a:spcAft>
              <a:defRPr sz="500">
                <a:solidFill>
                  <a:srgbClr val="000000"/>
                </a:solidFill>
                <a:latin typeface="Segoe" pitchFamily="34" charset="0"/>
                <a:cs typeface="+mn-cs"/>
              </a:defRPr>
            </a:lvl1pPr>
          </a:lstStyle>
          <a:p>
            <a:pPr>
              <a:defRPr/>
            </a:pPr>
            <a:r>
              <a:rPr lang="en-US"/>
              <a:t>© 2008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63"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63" fontAlgn="auto">
              <a:spcBef>
                <a:spcPts val="0"/>
              </a:spcBef>
              <a:spcAft>
                <a:spcPts val="0"/>
              </a:spcAft>
              <a:defRPr sz="1200">
                <a:latin typeface="+mn-lt"/>
                <a:cs typeface="+mn-cs"/>
              </a:defRPr>
            </a:lvl1pPr>
          </a:lstStyle>
          <a:p>
            <a:pPr>
              <a:defRPr/>
            </a:pPr>
            <a:fld id="{085BE5FB-0B2E-4C4D-B392-8C0BB98E4E10}" type="datetimeFigureOut">
              <a:rPr lang="en-US"/>
              <a:pPr>
                <a:defRPr/>
              </a:pPr>
              <a:t>8/22/2008</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defTabSz="914363" fontAlgn="auto">
              <a:spcBef>
                <a:spcPts val="0"/>
              </a:spcBef>
              <a:spcAft>
                <a:spcPts val="0"/>
              </a:spcAft>
              <a:defRPr sz="500">
                <a:solidFill>
                  <a:srgbClr val="000000"/>
                </a:solidFill>
                <a:latin typeface="Segoe" pitchFamily="34" charset="0"/>
                <a:cs typeface="+mn-cs"/>
              </a:defRPr>
            </a:lvl1pPr>
          </a:lstStyle>
          <a:p>
            <a:pPr>
              <a:defRPr/>
            </a:pPr>
            <a:r>
              <a:rPr lang="en-US"/>
              <a:t>© 2008 Microsoft Corporation. All rights reserved. Microsoft, Windows, Windows Vista and other product names are or may be registered trademarks and/or trademarks in the U.S. and/or other countries.</a:t>
            </a:r>
          </a:p>
          <a:p>
            <a:pPr>
              <a:defRPr/>
            </a:pPr>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200" y="8685213"/>
            <a:ext cx="684213" cy="457200"/>
          </a:xfrm>
          <a:prstGeom prst="rect">
            <a:avLst/>
          </a:prstGeom>
        </p:spPr>
        <p:txBody>
          <a:bodyPr vert="horz" lIns="91440" tIns="45720" rIns="91440" bIns="45720" rtlCol="0" anchor="b"/>
          <a:lstStyle>
            <a:lvl1pPr algn="r" defTabSz="914363" fontAlgn="auto">
              <a:spcBef>
                <a:spcPts val="0"/>
              </a:spcBef>
              <a:spcAft>
                <a:spcPts val="0"/>
              </a:spcAft>
              <a:defRPr sz="1200">
                <a:latin typeface="+mn-lt"/>
                <a:cs typeface="+mn-cs"/>
              </a:defRPr>
            </a:lvl1pPr>
          </a:lstStyle>
          <a:p>
            <a:pPr>
              <a:defRPr/>
            </a:pPr>
            <a:fld id="{CFE76380-5156-41CE-95B7-828230B3AEBA}"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defTabSz="912813" rtl="0" eaLnBrk="0" fontAlgn="base" hangingPunct="0">
      <a:lnSpc>
        <a:spcPct val="90000"/>
      </a:lnSpc>
      <a:spcBef>
        <a:spcPct val="30000"/>
      </a:spcBef>
      <a:spcAft>
        <a:spcPts val="338"/>
      </a:spcAft>
      <a:defRPr sz="900" kern="1200">
        <a:solidFill>
          <a:schemeClr val="tx1"/>
        </a:solidFill>
        <a:latin typeface="Segoe" pitchFamily="34" charset="0"/>
        <a:ea typeface="+mn-ea"/>
        <a:cs typeface="+mn-cs"/>
      </a:defRPr>
    </a:lvl1pPr>
    <a:lvl2pPr marL="212725" indent="-104775"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pitchFamily="34" charset="0"/>
        <a:ea typeface="+mn-ea"/>
        <a:cs typeface="+mn-cs"/>
      </a:defRPr>
    </a:lvl2pPr>
    <a:lvl3pPr marL="327025" indent="-11430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pitchFamily="34" charset="0"/>
        <a:ea typeface="+mn-ea"/>
        <a:cs typeface="+mn-cs"/>
      </a:defRPr>
    </a:lvl3pPr>
    <a:lvl4pPr marL="482600" indent="-14605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pitchFamily="34" charset="0"/>
        <a:ea typeface="+mn-ea"/>
        <a:cs typeface="+mn-cs"/>
      </a:defRPr>
    </a:lvl4pPr>
    <a:lvl5pPr marL="614363" indent="-114300" algn="l" defTabSz="912813" rtl="0" eaLnBrk="0" fontAlgn="base" hangingPunct="0">
      <a:lnSpc>
        <a:spcPct val="90000"/>
      </a:lnSpc>
      <a:spcBef>
        <a:spcPct val="30000"/>
      </a:spcBef>
      <a:spcAft>
        <a:spcPts val="338"/>
      </a:spcAft>
      <a:buFont typeface="Arial" pitchFamily="34" charset="0"/>
      <a:buChar char="•"/>
      <a:defRPr sz="900" kern="1200">
        <a:solidFill>
          <a:schemeClr val="tx1"/>
        </a:solidFill>
        <a:latin typeface="Segoe"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29700"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29701"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209F70BF-8EFD-4D95-91F0-897EA638B866}" type="datetime8">
              <a:rPr lang="en-US" sz="1200">
                <a:latin typeface="+mn-lt"/>
                <a:cs typeface="+mn-cs"/>
              </a:rPr>
              <a:pPr algn="r" defTabSz="912813">
                <a:defRPr/>
              </a:pPr>
              <a:t>8/22/2008 3:37 PM</a:t>
            </a:fld>
            <a:endParaRPr lang="en-US" sz="1200" dirty="0">
              <a:latin typeface="+mn-lt"/>
              <a:cs typeface="+mn-cs"/>
            </a:endParaRPr>
          </a:p>
        </p:txBody>
      </p:sp>
      <p:sp>
        <p:nvSpPr>
          <p:cNvPr id="29702"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29703"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D73EAFD4-F808-422B-B341-397C73A4D1C3}" type="slidenum">
              <a:rPr lang="en-US" sz="1200">
                <a:latin typeface="+mn-lt"/>
                <a:cs typeface="+mn-cs"/>
              </a:rPr>
              <a:pPr algn="r" defTabSz="912813">
                <a:defRPr/>
              </a:pPr>
              <a:t>1</a:t>
            </a:fld>
            <a:endParaRPr lang="en-US" sz="1200" dirty="0">
              <a:latin typeface="+mn-l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1856D992-9C2B-45EC-8EAB-A0693457FB1A}" type="slidenum">
              <a:rPr lang="en-US" sz="1200">
                <a:latin typeface="+mn-lt"/>
                <a:cs typeface="+mn-cs"/>
              </a:rPr>
              <a:pPr algn="r" defTabSz="912813">
                <a:defRPr/>
              </a:pPr>
              <a:t>10</a:t>
            </a:fld>
            <a:endParaRPr lang="en-US" sz="1200" dirty="0">
              <a:latin typeface="+mn-lt"/>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3796"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379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4748C7EB-C298-4919-9E71-7D6CCCBDB14F}" type="datetime8">
              <a:rPr lang="en-US" sz="1200">
                <a:latin typeface="+mn-lt"/>
                <a:cs typeface="+mn-cs"/>
              </a:rPr>
              <a:pPr algn="r" defTabSz="912813">
                <a:defRPr/>
              </a:pPr>
              <a:t>8/22/2008 3:37 PM</a:t>
            </a:fld>
            <a:endParaRPr lang="en-US" sz="1200" dirty="0">
              <a:latin typeface="+mn-lt"/>
              <a:cs typeface="+mn-cs"/>
            </a:endParaRPr>
          </a:p>
        </p:txBody>
      </p:sp>
      <p:sp>
        <p:nvSpPr>
          <p:cNvPr id="33798"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3799"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476DB0EB-7F52-45B1-B5B7-EF69EC5B62EA}" type="slidenum">
              <a:rPr lang="en-US" sz="1200">
                <a:latin typeface="+mn-lt"/>
                <a:cs typeface="+mn-cs"/>
              </a:rPr>
              <a:pPr algn="r" defTabSz="912813">
                <a:defRPr/>
              </a:pPr>
              <a:t>11</a:t>
            </a:fld>
            <a:endParaRPr lang="en-US" sz="1200" dirty="0">
              <a:latin typeface="+mn-lt"/>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3796"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379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4748C7EB-C298-4919-9E71-7D6CCCBDB14F}" type="datetime8">
              <a:rPr lang="en-US" sz="1200">
                <a:latin typeface="+mn-lt"/>
                <a:cs typeface="+mn-cs"/>
              </a:rPr>
              <a:pPr algn="r" defTabSz="912813">
                <a:defRPr/>
              </a:pPr>
              <a:t>8/22/2008 3:37 PM</a:t>
            </a:fld>
            <a:endParaRPr lang="en-US" sz="1200" dirty="0">
              <a:latin typeface="+mn-lt"/>
              <a:cs typeface="+mn-cs"/>
            </a:endParaRPr>
          </a:p>
        </p:txBody>
      </p:sp>
      <p:sp>
        <p:nvSpPr>
          <p:cNvPr id="33798"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3799"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88657917-A3C0-4CE4-9737-FCC8FCDCC105}" type="slidenum">
              <a:rPr lang="en-US" sz="1200">
                <a:latin typeface="+mn-lt"/>
                <a:cs typeface="+mn-cs"/>
              </a:rPr>
              <a:pPr algn="r" defTabSz="912813">
                <a:defRPr/>
              </a:pPr>
              <a:t>12</a:t>
            </a:fld>
            <a:endParaRPr lang="en-US" sz="1200" dirty="0">
              <a:latin typeface="+mn-lt"/>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3796"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379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4748C7EB-C298-4919-9E71-7D6CCCBDB14F}" type="datetime8">
              <a:rPr lang="en-US" sz="1200">
                <a:latin typeface="+mn-lt"/>
                <a:cs typeface="+mn-cs"/>
              </a:rPr>
              <a:pPr algn="r" defTabSz="912813">
                <a:defRPr/>
              </a:pPr>
              <a:t>8/22/2008 3:37 PM</a:t>
            </a:fld>
            <a:endParaRPr lang="en-US" sz="1200" dirty="0">
              <a:latin typeface="+mn-lt"/>
              <a:cs typeface="+mn-cs"/>
            </a:endParaRPr>
          </a:p>
        </p:txBody>
      </p:sp>
      <p:sp>
        <p:nvSpPr>
          <p:cNvPr id="33798"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3799"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B8A82179-378D-4572-B5FE-886676B813F7}" type="slidenum">
              <a:rPr lang="en-US" sz="1200">
                <a:latin typeface="+mn-lt"/>
                <a:cs typeface="+mn-cs"/>
              </a:rPr>
              <a:pPr algn="r" defTabSz="912813">
                <a:defRPr/>
              </a:pPr>
              <a:t>13</a:t>
            </a:fld>
            <a:endParaRPr lang="en-US" sz="1200" dirty="0">
              <a:latin typeface="+mn-lt"/>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3796"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379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4748C7EB-C298-4919-9E71-7D6CCCBDB14F}" type="datetime8">
              <a:rPr lang="en-US" sz="1200">
                <a:latin typeface="+mn-lt"/>
                <a:cs typeface="+mn-cs"/>
              </a:rPr>
              <a:pPr algn="r" defTabSz="912813">
                <a:defRPr/>
              </a:pPr>
              <a:t>8/22/2008 3:37 PM</a:t>
            </a:fld>
            <a:endParaRPr lang="en-US" sz="1200" dirty="0">
              <a:latin typeface="+mn-lt"/>
              <a:cs typeface="+mn-cs"/>
            </a:endParaRPr>
          </a:p>
        </p:txBody>
      </p:sp>
      <p:sp>
        <p:nvSpPr>
          <p:cNvPr id="33798"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3799"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37D23C91-8CE4-4466-821F-88325BDE4D75}" type="slidenum">
              <a:rPr lang="en-US" sz="1200">
                <a:latin typeface="+mn-lt"/>
                <a:cs typeface="+mn-cs"/>
              </a:rPr>
              <a:pPr algn="r" defTabSz="912813">
                <a:defRPr/>
              </a:pPr>
              <a:t>14</a:t>
            </a:fld>
            <a:endParaRPr lang="en-US" sz="1200" dirty="0">
              <a:latin typeface="+mn-lt"/>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36D05B81-EA9A-4896-9CB5-19F9F3FA25F1}" type="slidenum">
              <a:rPr lang="en-US" sz="1200">
                <a:latin typeface="+mn-lt"/>
                <a:cs typeface="+mn-cs"/>
              </a:rPr>
              <a:pPr algn="r" defTabSz="912813">
                <a:defRPr/>
              </a:pPr>
              <a:t>15</a:t>
            </a:fld>
            <a:endParaRPr lang="en-US" sz="1200" dirty="0">
              <a:latin typeface="+mn-lt"/>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F23E1F38-0C8A-4C7E-85FA-77C1307E57FA}" type="slidenum">
              <a:rPr lang="en-US" sz="1200">
                <a:latin typeface="+mn-lt"/>
                <a:cs typeface="+mn-cs"/>
              </a:rPr>
              <a:pPr algn="r" defTabSz="912813">
                <a:defRPr/>
              </a:pPr>
              <a:t>16</a:t>
            </a:fld>
            <a:endParaRPr lang="en-US" sz="1200" dirty="0">
              <a:latin typeface="+mn-lt"/>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D7C6E7D1-3526-440F-B9AB-2AF327271745}" type="slidenum">
              <a:rPr lang="en-US" sz="1200">
                <a:latin typeface="+mn-lt"/>
                <a:cs typeface="+mn-cs"/>
              </a:rPr>
              <a:pPr algn="r" defTabSz="912813">
                <a:defRPr/>
              </a:pPr>
              <a:t>17</a:t>
            </a:fld>
            <a:endParaRPr lang="en-US" sz="1200" dirty="0">
              <a:latin typeface="+mn-lt"/>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5D227247-5B37-4AE8-80F2-AABDE9A3EDC0}" type="slidenum">
              <a:rPr lang="en-US" sz="1200">
                <a:latin typeface="+mn-lt"/>
                <a:cs typeface="+mn-cs"/>
              </a:rPr>
              <a:pPr algn="r" defTabSz="912813">
                <a:defRPr/>
              </a:pPr>
              <a:t>18</a:t>
            </a:fld>
            <a:endParaRPr lang="en-US" sz="1200" dirty="0">
              <a:latin typeface="+mn-lt"/>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06D325A0-969E-43BE-8369-A5A1CD0E5F8D}" type="slidenum">
              <a:rPr lang="en-US" sz="1200">
                <a:latin typeface="+mn-lt"/>
                <a:cs typeface="+mn-cs"/>
              </a:rPr>
              <a:pPr algn="r" defTabSz="912813">
                <a:defRPr/>
              </a:pPr>
              <a:t>19</a:t>
            </a:fld>
            <a:endParaRPr lang="en-US" sz="1200" dirty="0">
              <a:latin typeface="+mn-lt"/>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B1260A3B-58A1-4910-B674-A6F5AE514F42}" type="slidenum">
              <a:rPr lang="en-US" sz="1200">
                <a:latin typeface="+mn-lt"/>
                <a:cs typeface="+mn-cs"/>
              </a:rPr>
              <a:pPr algn="r" defTabSz="912813">
                <a:defRPr/>
              </a:pPr>
              <a:t>2</a:t>
            </a:fld>
            <a:endParaRPr lang="en-US" sz="1200" dirty="0">
              <a:latin typeface="+mn-lt"/>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CEF26B53-727E-4DC6-A192-93ED3035FB25}" type="slidenum">
              <a:rPr lang="en-US" sz="1200">
                <a:latin typeface="+mn-lt"/>
                <a:cs typeface="+mn-cs"/>
              </a:rPr>
              <a:pPr algn="r" defTabSz="912813">
                <a:defRPr/>
              </a:pPr>
              <a:t>20</a:t>
            </a:fld>
            <a:endParaRPr lang="en-US" sz="1200" dirty="0">
              <a:latin typeface="+mn-lt"/>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A4826599-C649-4D6E-8790-36FAD79605CC}" type="slidenum">
              <a:rPr lang="en-US" sz="1200">
                <a:latin typeface="+mn-lt"/>
                <a:cs typeface="+mn-cs"/>
              </a:rPr>
              <a:pPr algn="r" defTabSz="912813">
                <a:defRPr/>
              </a:pPr>
              <a:t>21</a:t>
            </a:fld>
            <a:endParaRPr lang="en-US" sz="1200" dirty="0">
              <a:latin typeface="+mn-lt"/>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6D9E14E6-1223-4F45-90B3-45F695813E69}" type="slidenum">
              <a:rPr lang="en-US" sz="1200">
                <a:latin typeface="+mn-lt"/>
                <a:cs typeface="+mn-cs"/>
              </a:rPr>
              <a:pPr algn="r" defTabSz="912813">
                <a:defRPr/>
              </a:pPr>
              <a:t>22</a:t>
            </a:fld>
            <a:endParaRPr lang="en-US" sz="1200" dirty="0">
              <a:latin typeface="+mn-lt"/>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D093D89A-DB7D-4E9F-B226-2C0AB3D1DECB}" type="slidenum">
              <a:rPr lang="en-US" sz="1200">
                <a:latin typeface="+mn-lt"/>
                <a:cs typeface="+mn-cs"/>
              </a:rPr>
              <a:pPr algn="r" defTabSz="912813">
                <a:defRPr/>
              </a:pPr>
              <a:t>23</a:t>
            </a:fld>
            <a:endParaRPr lang="en-US" sz="1200" dirty="0">
              <a:latin typeface="+mn-lt"/>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66970ABC-E6D7-4B6A-A1DB-E7167B3C35B2}" type="slidenum">
              <a:rPr lang="en-US" sz="1200">
                <a:latin typeface="+mn-lt"/>
                <a:cs typeface="+mn-cs"/>
              </a:rPr>
              <a:pPr algn="r" defTabSz="912813">
                <a:defRPr/>
              </a:pPr>
              <a:t>24</a:t>
            </a:fld>
            <a:endParaRPr lang="en-US" sz="1200" dirty="0">
              <a:latin typeface="+mn-lt"/>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12665D81-18CB-43E1-BBA9-E9EA25095B27}" type="slidenum">
              <a:rPr lang="en-US" sz="1200">
                <a:latin typeface="+mn-lt"/>
                <a:cs typeface="+mn-cs"/>
              </a:rPr>
              <a:pPr algn="r" defTabSz="912813">
                <a:defRPr/>
              </a:pPr>
              <a:t>25</a:t>
            </a:fld>
            <a:endParaRPr lang="en-US" sz="1200" dirty="0">
              <a:latin typeface="+mn-lt"/>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28676"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28677"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A549130F-F55A-4CBD-AB95-DCC6F61C21E4}" type="datetime8">
              <a:rPr lang="en-US" sz="1200">
                <a:latin typeface="+mn-lt"/>
                <a:cs typeface="+mn-cs"/>
              </a:rPr>
              <a:pPr algn="r" defTabSz="912813">
                <a:defRPr/>
              </a:pPr>
              <a:t>8/22/2008 3:37 PM</a:t>
            </a:fld>
            <a:endParaRPr lang="en-US" sz="1200" dirty="0">
              <a:latin typeface="+mn-lt"/>
              <a:cs typeface="+mn-cs"/>
            </a:endParaRPr>
          </a:p>
        </p:txBody>
      </p:sp>
      <p:sp>
        <p:nvSpPr>
          <p:cNvPr id="28678"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28679"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8518FD35-ABBD-4EB9-AD0B-FCEB818F2436}" type="slidenum">
              <a:rPr lang="en-US" sz="1200">
                <a:latin typeface="+mn-lt"/>
                <a:cs typeface="+mn-cs"/>
              </a:rPr>
              <a:pPr algn="r" defTabSz="912813">
                <a:defRPr/>
              </a:pPr>
              <a:t>26</a:t>
            </a:fld>
            <a:endParaRPr lang="en-US" sz="1200" dirty="0">
              <a:latin typeface="+mn-lt"/>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5CA00C81-258A-49A4-B902-2ED14B17C48F}" type="slidenum">
              <a:rPr lang="en-US" sz="1200">
                <a:latin typeface="+mn-lt"/>
                <a:cs typeface="+mn-cs"/>
              </a:rPr>
              <a:pPr algn="r" defTabSz="912813">
                <a:defRPr/>
              </a:pPr>
              <a:t>3</a:t>
            </a:fld>
            <a:endParaRPr lang="en-US" sz="1200" dirty="0">
              <a:latin typeface="+mn-lt"/>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CE67CA31-F2E6-4732-A84A-D8A8D5D06A17}" type="slidenum">
              <a:rPr lang="en-US" sz="1200">
                <a:latin typeface="+mn-lt"/>
                <a:cs typeface="+mn-cs"/>
              </a:rPr>
              <a:pPr algn="r" defTabSz="912813">
                <a:defRPr/>
              </a:pPr>
              <a:t>4</a:t>
            </a:fld>
            <a:endParaRPr lang="en-US" sz="1200" dirty="0">
              <a:latin typeface="+mn-lt"/>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F562C8DF-9676-47A6-A3D9-40FE1189CE9E}" type="slidenum">
              <a:rPr lang="en-US" sz="1200">
                <a:latin typeface="+mn-lt"/>
                <a:cs typeface="+mn-cs"/>
              </a:rPr>
              <a:pPr algn="r" defTabSz="912813">
                <a:defRPr/>
              </a:pPr>
              <a:t>5</a:t>
            </a:fld>
            <a:endParaRPr lang="en-US" sz="1200" dirty="0">
              <a:latin typeface="+mn-lt"/>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2A890BB7-7245-441B-B11E-4BBABABC9F9E}" type="slidenum">
              <a:rPr lang="en-US" sz="1200">
                <a:latin typeface="+mn-lt"/>
                <a:cs typeface="+mn-cs"/>
              </a:rPr>
              <a:pPr algn="r" defTabSz="912813">
                <a:defRPr/>
              </a:pPr>
              <a:t>6</a:t>
            </a:fld>
            <a:endParaRPr lang="en-US" sz="1200" dirty="0">
              <a:latin typeface="+mn-lt"/>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4820" name="Slide Number Placeholder 3"/>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6312EA1C-D23A-4541-8778-79F9B2314CB1}" type="slidenum">
              <a:rPr lang="en-US" sz="1200">
                <a:latin typeface="+mn-lt"/>
                <a:cs typeface="+mn-cs"/>
              </a:rPr>
              <a:pPr algn="r" defTabSz="912813">
                <a:defRPr/>
              </a:pPr>
              <a:t>7</a:t>
            </a:fld>
            <a:endParaRPr lang="en-US" sz="1200" dirty="0">
              <a:latin typeface="+mn-lt"/>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336AD54D-61BE-4283-AD10-DBA93B1BD20F}" type="slidenum">
              <a:rPr lang="en-US" sz="1200">
                <a:latin typeface="+mn-lt"/>
                <a:cs typeface="+mn-cs"/>
              </a:rPr>
              <a:pPr algn="r" defTabSz="912813">
                <a:defRPr/>
              </a:pPr>
              <a:t>8</a:t>
            </a:fld>
            <a:endParaRPr lang="en-US" sz="1200" dirty="0">
              <a:latin typeface="+mn-lt"/>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SimSun" pitchFamily="2" charset="-122"/>
            </a:endParaRPr>
          </a:p>
        </p:txBody>
      </p:sp>
      <p:sp>
        <p:nvSpPr>
          <p:cNvPr id="32772" name="Header Placeholder 3"/>
          <p:cNvSpPr txBox="1">
            <a:spLocks noGrp="1"/>
          </p:cNvSpPr>
          <p:nvPr/>
        </p:nvSpPr>
        <p:spPr bwMode="auto">
          <a:xfrm>
            <a:off x="0" y="0"/>
            <a:ext cx="2971800" cy="457200"/>
          </a:xfrm>
          <a:prstGeom prst="rect">
            <a:avLst/>
          </a:prstGeom>
          <a:noFill/>
          <a:ln>
            <a:miter lim="800000"/>
            <a:headEnd/>
            <a:tailEnd/>
          </a:ln>
        </p:spPr>
        <p:txBody>
          <a:bodyPr/>
          <a:lstStyle/>
          <a:p>
            <a:pPr defTabSz="912813">
              <a:defRPr/>
            </a:pPr>
            <a:endParaRPr lang="en-US" sz="1200" dirty="0">
              <a:latin typeface="+mn-lt"/>
              <a:cs typeface="+mn-cs"/>
            </a:endParaRPr>
          </a:p>
        </p:txBody>
      </p:sp>
      <p:sp>
        <p:nvSpPr>
          <p:cNvPr id="32773" name="Date Placeholder 4"/>
          <p:cNvSpPr txBox="1">
            <a:spLocks noGrp="1"/>
          </p:cNvSpPr>
          <p:nvPr/>
        </p:nvSpPr>
        <p:spPr bwMode="auto">
          <a:xfrm>
            <a:off x="3884613" y="0"/>
            <a:ext cx="2971800" cy="457200"/>
          </a:xfrm>
          <a:prstGeom prst="rect">
            <a:avLst/>
          </a:prstGeom>
          <a:noFill/>
          <a:ln>
            <a:miter lim="800000"/>
            <a:headEnd/>
            <a:tailEnd/>
          </a:ln>
        </p:spPr>
        <p:txBody>
          <a:bodyPr/>
          <a:lstStyle/>
          <a:p>
            <a:pPr algn="r" defTabSz="912813">
              <a:defRPr/>
            </a:pPr>
            <a:fld id="{5E467E42-08AD-432F-8C52-4B97090DB498}" type="datetime8">
              <a:rPr lang="en-US" sz="1200">
                <a:latin typeface="+mn-lt"/>
                <a:cs typeface="+mn-cs"/>
              </a:rPr>
              <a:pPr algn="r" defTabSz="912813">
                <a:defRPr/>
              </a:pPr>
              <a:t>8/22/2008 3:37 PM</a:t>
            </a:fld>
            <a:endParaRPr lang="en-US" sz="1200" dirty="0">
              <a:latin typeface="+mn-lt"/>
              <a:cs typeface="+mn-cs"/>
            </a:endParaRPr>
          </a:p>
        </p:txBody>
      </p:sp>
      <p:sp>
        <p:nvSpPr>
          <p:cNvPr id="32774" name="Footer Placeholder 5"/>
          <p:cNvSpPr txBox="1">
            <a:spLocks noGrp="1"/>
          </p:cNvSpPr>
          <p:nvPr/>
        </p:nvSpPr>
        <p:spPr bwMode="auto">
          <a:xfrm>
            <a:off x="0" y="8685213"/>
            <a:ext cx="6172200" cy="457200"/>
          </a:xfrm>
          <a:prstGeom prst="rect">
            <a:avLst/>
          </a:prstGeom>
          <a:noFill/>
          <a:ln>
            <a:miter lim="800000"/>
            <a:headEnd/>
            <a:tailEnd/>
          </a:ln>
        </p:spPr>
        <p:txBody>
          <a:bodyPr anchor="b"/>
          <a:lstStyle/>
          <a:p>
            <a:pPr defTabSz="912813">
              <a:defRPr/>
            </a:pPr>
            <a:r>
              <a:rPr lang="en-US" sz="500" dirty="0">
                <a:solidFill>
                  <a:srgbClr val="000000"/>
                </a:solidFill>
                <a:latin typeface="Segoe"/>
                <a:cs typeface="+mn-cs"/>
              </a:rPr>
              <a:t>© 2007 Microsoft Corporation. All rights reserved. Microsoft, Windows, Windows Vista and other product names are or may be registered trademarks and/or trademarks in the U.S. and/or other countries.</a:t>
            </a:r>
          </a:p>
          <a:p>
            <a:pPr defTabSz="912813">
              <a:defRPr/>
            </a:pPr>
            <a:r>
              <a:rPr lang="en-US" sz="500" dirty="0">
                <a:solidFill>
                  <a:srgbClr val="000000"/>
                </a:solidFill>
                <a:latin typeface="Segoe"/>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latin typeface="Segoe"/>
                <a:cs typeface="+mn-cs"/>
              </a:rPr>
            </a:br>
            <a:r>
              <a:rPr lang="en-US" sz="500" dirty="0">
                <a:solidFill>
                  <a:srgbClr val="000000"/>
                </a:solidFill>
                <a:latin typeface="Segoe"/>
                <a:cs typeface="+mn-cs"/>
              </a:rPr>
              <a:t>MICROSOFT MAKES NO WARRANTIES, EXPRESS, IMPLIED OR STATUTORY, AS TO THE INFORMATION IN THIS PRESENTATION.</a:t>
            </a:r>
          </a:p>
          <a:p>
            <a:pPr defTabSz="912813">
              <a:defRPr/>
            </a:pPr>
            <a:endParaRPr lang="en-US" sz="500" dirty="0">
              <a:latin typeface="Segoe"/>
              <a:cs typeface="+mn-cs"/>
            </a:endParaRPr>
          </a:p>
        </p:txBody>
      </p:sp>
      <p:sp>
        <p:nvSpPr>
          <p:cNvPr id="32775" name="Slide Number Placeholder 6"/>
          <p:cNvSpPr txBox="1">
            <a:spLocks noGrp="1"/>
          </p:cNvSpPr>
          <p:nvPr/>
        </p:nvSpPr>
        <p:spPr bwMode="auto">
          <a:xfrm>
            <a:off x="6172200" y="8685213"/>
            <a:ext cx="684213" cy="457200"/>
          </a:xfrm>
          <a:prstGeom prst="rect">
            <a:avLst/>
          </a:prstGeom>
          <a:noFill/>
          <a:ln>
            <a:miter lim="800000"/>
            <a:headEnd/>
            <a:tailEnd/>
          </a:ln>
        </p:spPr>
        <p:txBody>
          <a:bodyPr anchor="b"/>
          <a:lstStyle/>
          <a:p>
            <a:pPr algn="r" defTabSz="912813">
              <a:defRPr/>
            </a:pPr>
            <a:fld id="{2742CFEE-D95F-476E-A577-9CBE5100658D}" type="slidenum">
              <a:rPr lang="en-US" sz="1200">
                <a:latin typeface="+mn-lt"/>
                <a:cs typeface="+mn-cs"/>
              </a:rPr>
              <a:pPr algn="r" defTabSz="912813">
                <a:defRPr/>
              </a:pPr>
              <a:t>9</a:t>
            </a:fld>
            <a:endParaRPr lang="en-US" sz="1200" dirty="0">
              <a:latin typeface="+mn-lt"/>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3" descr="Title_2.png"/>
          <p:cNvPicPr>
            <a:picLocks noChangeAspect="1"/>
          </p:cNvPicPr>
          <p:nvPr/>
        </p:nvPicPr>
        <p:blipFill>
          <a:blip r:embed="rId2"/>
          <a:srcRect b="81670"/>
          <a:stretch>
            <a:fillRect/>
          </a:stretch>
        </p:blipFill>
        <p:spPr bwMode="auto">
          <a:xfrm>
            <a:off x="0" y="0"/>
            <a:ext cx="12192000" cy="1676400"/>
          </a:xfrm>
          <a:prstGeom prst="rect">
            <a:avLst/>
          </a:prstGeom>
          <a:noFill/>
          <a:ln w="9525">
            <a:noFill/>
            <a:miter lim="800000"/>
            <a:headEnd/>
            <a:tailEnd/>
          </a:ln>
        </p:spPr>
      </p:pic>
      <p:sp>
        <p:nvSpPr>
          <p:cNvPr id="2" name="Title 1"/>
          <p:cNvSpPr>
            <a:spLocks noGrp="1"/>
          </p:cNvSpPr>
          <p:nvPr>
            <p:ph type="ctrTitle"/>
          </p:nvPr>
        </p:nvSpPr>
        <p:spPr>
          <a:xfrm>
            <a:off x="973414" y="1905001"/>
            <a:ext cx="10239883" cy="1523495"/>
          </a:xfrm>
        </p:spPr>
        <p:txBody>
          <a:bodyPr>
            <a:noAutofit/>
          </a:bodyPr>
          <a:lstStyle>
            <a:lvl1pPr algn="l" defTabSz="1095376" rtl="0" eaLnBrk="0" fontAlgn="base" latinLnBrk="0" hangingPunct="0">
              <a:lnSpc>
                <a:spcPct val="90000"/>
              </a:lnSpc>
              <a:spcBef>
                <a:spcPct val="0"/>
              </a:spcBef>
              <a:spcAft>
                <a:spcPct val="0"/>
              </a:spcAft>
              <a:buNone/>
              <a:defRPr lang="en-US" sz="5400" b="0" kern="1200" cap="none" spc="-36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3413" y="4344989"/>
            <a:ext cx="10239883" cy="461665"/>
          </a:xfrm>
        </p:spPr>
        <p:txBody>
          <a:bodyPr>
            <a:noAutofit/>
          </a:bodyPr>
          <a:lstStyle>
            <a:lvl1pPr marL="0" indent="0" algn="l">
              <a:lnSpc>
                <a:spcPct val="90000"/>
              </a:lnSpc>
              <a:spcBef>
                <a:spcPts val="0"/>
              </a:spcBef>
              <a:buNone/>
              <a:defRPr>
                <a:solidFill>
                  <a:schemeClr val="accent2">
                    <a:lumMod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Research_bL.PNG"/>
          <p:cNvPicPr>
            <a:picLocks noChangeAspect="1"/>
          </p:cNvPicPr>
          <p:nvPr/>
        </p:nvPicPr>
        <p:blipFill>
          <a:blip r:embed="rId3"/>
          <a:stretch>
            <a:fillRect/>
          </a:stretch>
        </p:blipFill>
        <p:spPr>
          <a:xfrm>
            <a:off x="9906001" y="136208"/>
            <a:ext cx="1846897" cy="513397"/>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07868" y="1411553"/>
            <a:ext cx="1117309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Segoe Semibold"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962833" y="1905000"/>
            <a:ext cx="10718125"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138" y="2355850"/>
            <a:ext cx="9324523" cy="1523494"/>
          </a:xfrm>
        </p:spPr>
        <p:txBody>
          <a:bodyPr anchor="ctr" anchorCtr="0">
            <a:noAutofit/>
          </a:bodyPr>
          <a:lstStyle>
            <a:lvl1pPr algn="l" defTabSz="1095376" rtl="0" eaLnBrk="0" fontAlgn="base" latinLnBrk="0" hangingPunct="0">
              <a:lnSpc>
                <a:spcPct val="90000"/>
              </a:lnSpc>
              <a:spcBef>
                <a:spcPct val="0"/>
              </a:spcBef>
              <a:spcAft>
                <a:spcPct val="0"/>
              </a:spcAft>
              <a:buNone/>
              <a:defRPr lang="en-US" sz="5400" b="0" kern="1200" cap="none" spc="-360" dirty="0">
                <a:ln w="3175">
                  <a:noFill/>
                </a:ln>
                <a:gradFill flip="none" rotWithShape="1">
                  <a:gsLst>
                    <a:gs pos="28000">
                      <a:srgbClr val="0085C0"/>
                    </a:gs>
                    <a:gs pos="68000">
                      <a:srgbClr val="0070C0"/>
                    </a:gs>
                  </a:gsLst>
                  <a:lin ang="5400000" scaled="1"/>
                  <a:tileRect/>
                </a:gradFill>
                <a:effectLst>
                  <a:outerShdw blurRad="50800" dist="38100" dir="2700000" algn="tl" rotWithShape="0">
                    <a:prstClr val="black">
                      <a:alpha val="17000"/>
                    </a:prstClr>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89124" y="4344989"/>
            <a:ext cx="9324171" cy="461665"/>
          </a:xfrm>
        </p:spPr>
        <p:txBody>
          <a:bodyPr>
            <a:noAutofit/>
          </a:bodyPr>
          <a:lstStyle>
            <a:lvl1pPr marL="0" indent="0" algn="l">
              <a:lnSpc>
                <a:spcPct val="90000"/>
              </a:lnSpc>
              <a:spcBef>
                <a:spcPts val="0"/>
              </a:spcBef>
              <a:buNone/>
              <a:defRPr>
                <a:solidFill>
                  <a:schemeClr val="accent2">
                    <a:lumMod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72355" y="1420813"/>
            <a:ext cx="10240158" cy="1384994"/>
          </a:xfrm>
        </p:spPr>
        <p:txBody>
          <a:bodyPr>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8800" b="1" i="1" u="none" strike="noStrike" kern="600" cap="none" spc="-250" normalizeH="0" baseline="0" noProof="0" dirty="0" smtClean="0">
                <a:ln w="11430"/>
                <a:solidFill>
                  <a:schemeClr val="accent5"/>
                </a:solidFill>
                <a:effectLst>
                  <a:outerShdw blurRad="50800" dist="38100" dir="2700000" algn="tl" rotWithShape="0">
                    <a:prstClr val="black">
                      <a:alpha val="57000"/>
                    </a:prstClr>
                  </a:outerShdw>
                </a:effectLst>
                <a:uLnTx/>
                <a:uFillTx/>
                <a:latin typeface="Segoe" pitchFamily="34" charset="0"/>
                <a:ea typeface="+mn-ea"/>
                <a:cs typeface="+mn-cs"/>
              </a:defRPr>
            </a:lvl1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07868" y="1411552"/>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7868" y="1412875"/>
            <a:ext cx="1117309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07868" y="1411553"/>
            <a:ext cx="5484971"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5986" y="1411553"/>
            <a:ext cx="5484971"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07868" y="1411553"/>
            <a:ext cx="5484971"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74875"/>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029" y="1411553"/>
            <a:ext cx="548792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5" y="2174875"/>
            <a:ext cx="548920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15938" y="4752975"/>
            <a:ext cx="7013458" cy="1661993"/>
          </a:xfrm>
          <a:prstGeom prst="rect">
            <a:avLst/>
          </a:prstGeom>
        </p:spPr>
        <p:txBody>
          <a:bodyPr wrap="none" lIns="0" tIns="0" rIns="0" bIns="0">
            <a:spAutoFit/>
          </a:bodyPr>
          <a:lstStyle/>
          <a:p>
            <a:pPr defTabSz="914363" fontAlgn="auto">
              <a:lnSpc>
                <a:spcPct val="90000"/>
              </a:lnSpc>
              <a:spcBef>
                <a:spcPct val="20000"/>
              </a:spcBef>
              <a:spcAft>
                <a:spcPts val="0"/>
              </a:spcAft>
              <a:buSzPct val="85000"/>
              <a:buFont typeface="Arial" pitchFamily="34" charset="0"/>
              <a:buNone/>
              <a:defRPr/>
            </a:pPr>
            <a:r>
              <a:rPr lang="en-US" sz="6000" dirty="0">
                <a:latin typeface="+mn-lt"/>
              </a:rPr>
              <a:t>Microsoft Research </a:t>
            </a:r>
            <a:br>
              <a:rPr lang="en-US" sz="6000" dirty="0">
                <a:latin typeface="+mn-lt"/>
              </a:rPr>
            </a:br>
            <a:r>
              <a:rPr lang="en-US" sz="6000" dirty="0">
                <a:latin typeface="+mn-lt"/>
              </a:rPr>
              <a:t>Faculty Summit </a:t>
            </a:r>
            <a:r>
              <a:rPr lang="en-US" sz="6000" dirty="0" smtClean="0">
                <a:latin typeface="+mn-lt"/>
              </a:rPr>
              <a:t>2008</a:t>
            </a:r>
            <a:endParaRPr lang="en-US" sz="8800" dirty="0">
              <a:solidFill>
                <a:schemeClr val="bg1"/>
              </a:solidFill>
              <a:latin typeface="+mn-lt"/>
            </a:endParaRPr>
          </a:p>
        </p:txBody>
      </p:sp>
      <p:pic>
        <p:nvPicPr>
          <p:cNvPr id="4" name="Picture 3" descr="Research_bL_r.png"/>
          <p:cNvPicPr>
            <a:picLocks noChangeAspect="1"/>
          </p:cNvPicPr>
          <p:nvPr/>
        </p:nvPicPr>
        <p:blipFill>
          <a:blip r:embed="rId3"/>
          <a:stretch>
            <a:fillRect/>
          </a:stretch>
        </p:blipFill>
        <p:spPr>
          <a:xfrm>
            <a:off x="9948088" y="206400"/>
            <a:ext cx="1709928" cy="475324"/>
          </a:xfrm>
          <a:prstGeom prst="rect">
            <a:avLst/>
          </a:prstGeom>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228600"/>
            <a:ext cx="11164887" cy="665163"/>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515938" y="1420813"/>
            <a:ext cx="11164887" cy="21272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iming>
    <p:tnLst>
      <p:par>
        <p:cTn id="1" dur="indefinite" restart="never" nodeType="tmRoot"/>
      </p:par>
    </p:tnLst>
  </p:timing>
  <p:txStyles>
    <p:titleStyle>
      <a:lvl1pPr algn="l" defTabSz="1095375" rtl="0" eaLnBrk="1" fontAlgn="base" hangingPunct="1">
        <a:lnSpc>
          <a:spcPct val="90000"/>
        </a:lnSpc>
        <a:spcBef>
          <a:spcPct val="0"/>
        </a:spcBef>
        <a:spcAft>
          <a:spcPct val="0"/>
        </a:spcAft>
        <a:defRPr lang="en-US" sz="4800" kern="1200" spc="-36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ea typeface="+mn-ea"/>
          <a:cs typeface="Arial" charset="0"/>
        </a:defRPr>
      </a:lvl1pPr>
      <a:lvl2pPr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2pPr>
      <a:lvl3pPr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3pPr>
      <a:lvl4pPr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4pPr>
      <a:lvl5pPr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5pPr>
      <a:lvl6pPr marL="4572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6pPr>
      <a:lvl7pPr marL="9144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7pPr>
      <a:lvl8pPr marL="13716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8pPr>
      <a:lvl9pPr marL="1828800" algn="l" defTabSz="1095375"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9pPr>
    </p:titleStyle>
    <p:bodyStyle>
      <a:lvl1pPr marL="396875" indent="-396875" algn="l" defTabSz="912813" rtl="0" eaLnBrk="1" fontAlgn="base" hangingPunct="1">
        <a:lnSpc>
          <a:spcPct val="90000"/>
        </a:lnSpc>
        <a:spcBef>
          <a:spcPct val="20000"/>
        </a:spcBef>
        <a:spcAft>
          <a:spcPct val="0"/>
        </a:spcAft>
        <a:buSzPct val="85000"/>
        <a:buBlip>
          <a:blip r:embed="rId14"/>
        </a:buBlip>
        <a:defRPr sz="3200" kern="1200">
          <a:solidFill>
            <a:schemeClr val="bg1"/>
          </a:solidFill>
          <a:latin typeface="+mn-lt"/>
          <a:ea typeface="+mn-ea"/>
          <a:cs typeface="+mn-cs"/>
        </a:defRPr>
      </a:lvl1pPr>
      <a:lvl2pPr marL="914400" indent="-396875" algn="l" defTabSz="912813" rtl="0" eaLnBrk="1" fontAlgn="base" hangingPunct="1">
        <a:lnSpc>
          <a:spcPct val="90000"/>
        </a:lnSpc>
        <a:spcBef>
          <a:spcPct val="20000"/>
        </a:spcBef>
        <a:spcAft>
          <a:spcPct val="0"/>
        </a:spcAft>
        <a:buSzPct val="85000"/>
        <a:buBlip>
          <a:blip r:embed="rId14"/>
        </a:buBlip>
        <a:defRPr sz="2800" kern="1200">
          <a:solidFill>
            <a:schemeClr val="bg1"/>
          </a:solidFill>
          <a:latin typeface="+mn-lt"/>
          <a:ea typeface="+mn-ea"/>
          <a:cs typeface="+mn-cs"/>
        </a:defRPr>
      </a:lvl2pPr>
      <a:lvl3pPr marL="1258888" indent="-344488" algn="l" defTabSz="912813" rtl="0" eaLnBrk="1" fontAlgn="base" hangingPunct="1">
        <a:lnSpc>
          <a:spcPct val="90000"/>
        </a:lnSpc>
        <a:spcBef>
          <a:spcPct val="20000"/>
        </a:spcBef>
        <a:spcAft>
          <a:spcPct val="0"/>
        </a:spcAft>
        <a:buSzPct val="85000"/>
        <a:buBlip>
          <a:blip r:embed="rId14"/>
        </a:buBlip>
        <a:defRPr sz="2400" kern="1200">
          <a:solidFill>
            <a:schemeClr val="bg1"/>
          </a:solidFill>
          <a:latin typeface="+mn-lt"/>
          <a:ea typeface="+mn-ea"/>
          <a:cs typeface="+mn-cs"/>
        </a:defRPr>
      </a:lvl3pPr>
      <a:lvl4pPr marL="1604963" indent="-346075" algn="l" defTabSz="912813" rtl="0" eaLnBrk="1" fontAlgn="base" hangingPunct="1">
        <a:lnSpc>
          <a:spcPct val="90000"/>
        </a:lnSpc>
        <a:spcBef>
          <a:spcPct val="20000"/>
        </a:spcBef>
        <a:spcAft>
          <a:spcPct val="0"/>
        </a:spcAft>
        <a:buSzPct val="85000"/>
        <a:buBlip>
          <a:blip r:embed="rId14"/>
        </a:buBlip>
        <a:defRPr sz="2400" kern="1200">
          <a:solidFill>
            <a:schemeClr val="bg1"/>
          </a:solidFill>
          <a:latin typeface="+mn-lt"/>
          <a:ea typeface="+mn-ea"/>
          <a:cs typeface="+mn-cs"/>
        </a:defRPr>
      </a:lvl4pPr>
      <a:lvl5pPr marL="1941513" indent="-336550" algn="l" defTabSz="912813" rtl="0" eaLnBrk="1" fontAlgn="base" hangingPunct="1">
        <a:lnSpc>
          <a:spcPct val="90000"/>
        </a:lnSpc>
        <a:spcBef>
          <a:spcPct val="20000"/>
        </a:spcBef>
        <a:spcAft>
          <a:spcPct val="0"/>
        </a:spcAft>
        <a:buSzPct val="85000"/>
        <a:buBlip>
          <a:blip r:embed="rId14"/>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050" name="Picture 3" descr="white rectangle.png"/>
          <p:cNvPicPr>
            <a:picLocks noChangeAspect="1"/>
          </p:cNvPicPr>
          <p:nvPr/>
        </p:nvPicPr>
        <p:blipFill>
          <a:blip r:embed="rId4"/>
          <a:srcRect b="10452"/>
          <a:stretch>
            <a:fillRect/>
          </a:stretch>
        </p:blipFill>
        <p:spPr bwMode="auto">
          <a:xfrm>
            <a:off x="0" y="1300163"/>
            <a:ext cx="12188825" cy="5557837"/>
          </a:xfrm>
          <a:prstGeom prst="rect">
            <a:avLst/>
          </a:prstGeom>
          <a:noFill/>
          <a:ln w="9525">
            <a:noFill/>
            <a:miter lim="800000"/>
            <a:headEnd/>
            <a:tailEnd/>
          </a:ln>
        </p:spPr>
      </p:pic>
      <p:sp>
        <p:nvSpPr>
          <p:cNvPr id="2" name="Title Placeholder 1"/>
          <p:cNvSpPr>
            <a:spLocks noGrp="1"/>
          </p:cNvSpPr>
          <p:nvPr>
            <p:ph type="title"/>
          </p:nvPr>
        </p:nvSpPr>
        <p:spPr>
          <a:xfrm>
            <a:off x="508000" y="230188"/>
            <a:ext cx="11172825" cy="665162"/>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2052" name="Text Placeholder 2"/>
          <p:cNvSpPr>
            <a:spLocks noGrp="1"/>
          </p:cNvSpPr>
          <p:nvPr>
            <p:ph type="body" idx="1"/>
          </p:nvPr>
        </p:nvSpPr>
        <p:spPr bwMode="auto">
          <a:xfrm>
            <a:off x="963613" y="1905000"/>
            <a:ext cx="10717212"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45" r:id="rId1"/>
  </p:sldLayoutIdLst>
  <p:transition>
    <p:fade/>
  </p:transition>
  <p:txStyles>
    <p:titleStyle>
      <a:lvl1pPr algn="l" defTabSz="912813" rtl="0" eaLnBrk="1" fontAlgn="base" hangingPunct="1">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Segoe" pitchFamily="34" charset="0"/>
          <a:ea typeface="+mn-ea"/>
          <a:cs typeface="Arial" charset="0"/>
        </a:defRPr>
      </a:lvl1pPr>
      <a:lvl2pPr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2pPr>
      <a:lvl3pPr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3pPr>
      <a:lvl4pPr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4pPr>
      <a:lvl5pPr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5pPr>
      <a:lvl6pPr marL="457200"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6pPr>
      <a:lvl7pPr marL="914400"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7pPr>
      <a:lvl8pPr marL="1371600"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8pPr>
      <a:lvl9pPr marL="1828800" algn="l" defTabSz="912813" rtl="0" eaLnBrk="1" fontAlgn="base" hangingPunct="1">
        <a:lnSpc>
          <a:spcPct val="90000"/>
        </a:lnSpc>
        <a:spcBef>
          <a:spcPct val="0"/>
        </a:spcBef>
        <a:spcAft>
          <a:spcPct val="0"/>
        </a:spcAft>
        <a:defRPr sz="4800">
          <a:solidFill>
            <a:schemeClr val="tx1"/>
          </a:solidFill>
          <a:latin typeface="Segoe" pitchFamily="34" charset="0"/>
          <a:cs typeface="Arial" pitchFamily="34" charset="0"/>
        </a:defRPr>
      </a:lvl9pPr>
    </p:titleStyle>
    <p:bodyStyle>
      <a:lvl1pPr algn="l" defTabSz="912813" rtl="0" eaLnBrk="1" fontAlgn="base" hangingPunct="1">
        <a:lnSpc>
          <a:spcPct val="90000"/>
        </a:lnSpc>
        <a:spcBef>
          <a:spcPct val="20000"/>
        </a:spcBef>
        <a:spcAft>
          <a:spcPct val="0"/>
        </a:spcAft>
        <a:buFont typeface="Arial"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1" fontAlgn="base" hangingPunct="1">
        <a:lnSpc>
          <a:spcPct val="90000"/>
        </a:lnSpc>
        <a:spcBef>
          <a:spcPct val="20000"/>
        </a:spcBef>
        <a:spcAft>
          <a:spcPct val="0"/>
        </a:spcAft>
        <a:buFont typeface="Arial"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1" fontAlgn="base" hangingPunct="1">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1" fontAlgn="base" hangingPunct="1">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4pPr>
      <a:lvl5pPr marL="1425575" algn="l" defTabSz="912813" rtl="0" eaLnBrk="1" fontAlgn="base" hangingPunct="1">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research.microsoft.com/workshops/fs2008/presentations/&#30707;&#22836;.mpg" TargetMode="Externa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research.microsoft.com/workshops/fs2008/presentations/2.avi" TargetMode="External"/><Relationship Id="rId1" Type="http://schemas.openxmlformats.org/officeDocument/2006/relationships/video" Target="http://research.microsoft.com/workshops/fs2008/presentations/3.avi"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research.microsoft.com/workshops/fs2008/presentations/8gai1.avi" TargetMode="External"/><Relationship Id="rId1" Type="http://schemas.openxmlformats.org/officeDocument/2006/relationships/video" Target="http://research.microsoft.com/workshops/fs2008/presentations/7gai2.avi" TargetMode="Externa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video" Target="http://research.microsoft.com/workshops/fs2008/presentations/gongfu.mpg" TargetMode="Externa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3.png"/><Relationship Id="rId2" Type="http://schemas.openxmlformats.org/officeDocument/2006/relationships/video" Target="3-2.avi" TargetMode="External"/><Relationship Id="rId1" Type="http://schemas.openxmlformats.org/officeDocument/2006/relationships/video" Target="3-1B.avi" TargetMode="External"/><Relationship Id="rId6" Type="http://schemas.openxmlformats.org/officeDocument/2006/relationships/image" Target="../media/image58.jpeg"/><Relationship Id="rId5" Type="http://schemas.openxmlformats.org/officeDocument/2006/relationships/image" Target="../media/image6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6.jpeg"/><Relationship Id="rId2" Type="http://schemas.openxmlformats.org/officeDocument/2006/relationships/video" Target="test.avi" TargetMode="External"/><Relationship Id="rId1" Type="http://schemas.openxmlformats.org/officeDocument/2006/relationships/video" Target="pubu.avi" TargetMode="Externa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research.microsoft.com/workshops/fs2008/presentations/&#20013;&#24515;&#26657;&#22253;.avi" TargetMode="Externa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US" altLang="zh-CN" dirty="0" smtClean="0"/>
              <a:t>To Apply Chinese Water Color Painting Style into Game Design</a:t>
            </a:r>
            <a:endParaRPr lang="en-US" dirty="0"/>
          </a:p>
        </p:txBody>
      </p:sp>
      <p:sp>
        <p:nvSpPr>
          <p:cNvPr id="3" name="Subtitle 2"/>
          <p:cNvSpPr>
            <a:spLocks noGrp="1"/>
          </p:cNvSpPr>
          <p:nvPr>
            <p:ph type="subTitle" idx="1"/>
          </p:nvPr>
        </p:nvSpPr>
        <p:spPr/>
        <p:txBody>
          <a:bodyPr/>
          <a:lstStyle/>
          <a:p>
            <a:r>
              <a:rPr lang="en-US" altLang="zh-CN" dirty="0" smtClean="0"/>
              <a:t>Sun  Li</a:t>
            </a:r>
          </a:p>
          <a:p>
            <a:r>
              <a:rPr lang="en-US" altLang="zh-CN" dirty="0" smtClean="0"/>
              <a:t>Professor, Director of CG Teaching Group</a:t>
            </a:r>
          </a:p>
          <a:p>
            <a:r>
              <a:rPr lang="en-US" altLang="zh-CN" dirty="0" smtClean="0"/>
              <a:t>Beijing Film Academy Animation Department</a:t>
            </a:r>
            <a:endParaRPr lang="en-US" altLang="zh-CN" dirty="0"/>
          </a:p>
        </p:txBody>
      </p:sp>
      <p:sp>
        <p:nvSpPr>
          <p:cNvPr id="11267" name="Rectangle 3"/>
          <p:cNvSpPr>
            <a:spLocks noChangeArrowheads="1"/>
          </p:cNvSpPr>
          <p:nvPr/>
        </p:nvSpPr>
        <p:spPr bwMode="auto">
          <a:xfrm>
            <a:off x="720725" y="1733550"/>
            <a:ext cx="11468100" cy="584775"/>
          </a:xfrm>
          <a:prstGeom prst="rect">
            <a:avLst/>
          </a:prstGeom>
          <a:noFill/>
          <a:ln w="9525">
            <a:noFill/>
            <a:miter lim="800000"/>
            <a:headEnd/>
            <a:tailEnd/>
          </a:ln>
          <a:effectLst/>
        </p:spPr>
        <p:txBody>
          <a:bodyPr anchor="ctr">
            <a:spAutoFit/>
          </a:bodyPr>
          <a:lstStyle/>
          <a:p>
            <a:pPr eaLnBrk="0" hangingPunct="0"/>
            <a:r>
              <a:rPr lang="en-US" altLang="zh-CN" sz="3200" b="1" dirty="0" smtClean="0">
                <a:latin typeface="Segoe" pitchFamily="34" charset="0"/>
                <a:ea typeface="SimSun" pitchFamily="2" charset="-122"/>
              </a:rPr>
              <a:t>.</a:t>
            </a:r>
            <a:endParaRPr lang="en-US" altLang="zh-CN" sz="3200" b="1" dirty="0">
              <a:latin typeface="Segoe" pitchFamily="34" charset="0"/>
              <a:ea typeface="SimSun" pitchFamily="2" charset="-122"/>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sp>
        <p:nvSpPr>
          <p:cNvPr id="29699" name="Rectangle 3"/>
          <p:cNvSpPr>
            <a:spLocks noChangeArrowheads="1"/>
          </p:cNvSpPr>
          <p:nvPr/>
        </p:nvSpPr>
        <p:spPr bwMode="auto">
          <a:xfrm>
            <a:off x="4819650" y="352425"/>
            <a:ext cx="6846926" cy="935038"/>
          </a:xfrm>
          <a:prstGeom prst="rect">
            <a:avLst/>
          </a:prstGeom>
          <a:noFill/>
          <a:ln>
            <a:noFill/>
          </a:ln>
          <a:effectLst>
            <a:outerShdw blurRad="63500" sx="102000" sy="102000" algn="ctr" rotWithShape="0">
              <a:prstClr val="black">
                <a:alpha val="40000"/>
              </a:prstClr>
            </a:outerShdw>
          </a:effectLst>
        </p:spPr>
        <p:txBody>
          <a:bodyPr anchor="ctr"/>
          <a:lstStyle/>
          <a:p>
            <a:pPr defTabSz="1095375">
              <a:lnSpc>
                <a:spcPct val="90000"/>
              </a:lnSpc>
            </a:pPr>
            <a:r>
              <a:rPr lang="en-US" altLang="zh-CN" sz="4800" spc="-36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cs typeface="Arial" charset="0"/>
              </a:rPr>
              <a:t>The Game Concept Manifests</a:t>
            </a:r>
          </a:p>
        </p:txBody>
      </p:sp>
      <p:pic>
        <p:nvPicPr>
          <p:cNvPr id="29700" name="Picture 4" descr="逐2"/>
          <p:cNvPicPr>
            <a:picLocks noChangeAspect="1" noChangeArrowheads="1"/>
          </p:cNvPicPr>
          <p:nvPr/>
        </p:nvPicPr>
        <p:blipFill>
          <a:blip r:embed="rId3"/>
          <a:srcRect/>
          <a:stretch>
            <a:fillRect/>
          </a:stretch>
        </p:blipFill>
        <p:spPr bwMode="auto">
          <a:xfrm>
            <a:off x="320675" y="487363"/>
            <a:ext cx="4062413" cy="5815012"/>
          </a:xfrm>
          <a:prstGeom prst="rect">
            <a:avLst/>
          </a:prstGeom>
          <a:noFill/>
          <a:ln w="63500">
            <a:solidFill>
              <a:schemeClr val="tx1"/>
            </a:solidFill>
            <a:miter lim="800000"/>
            <a:headEnd/>
            <a:tailEnd/>
          </a:ln>
        </p:spPr>
      </p:pic>
      <p:pic>
        <p:nvPicPr>
          <p:cNvPr id="29701" name="Picture 5" descr="逐3"/>
          <p:cNvPicPr>
            <a:picLocks noChangeAspect="1" noChangeArrowheads="1"/>
          </p:cNvPicPr>
          <p:nvPr/>
        </p:nvPicPr>
        <p:blipFill>
          <a:blip r:embed="rId4"/>
          <a:srcRect/>
          <a:stretch>
            <a:fillRect/>
          </a:stretch>
        </p:blipFill>
        <p:spPr bwMode="auto">
          <a:xfrm>
            <a:off x="5019675" y="2654300"/>
            <a:ext cx="5864225" cy="3617913"/>
          </a:xfrm>
          <a:prstGeom prst="rect">
            <a:avLst/>
          </a:prstGeom>
          <a:noFill/>
          <a:ln w="63500">
            <a:solidFill>
              <a:schemeClr val="tx1"/>
            </a:solidFill>
            <a:miter lim="800000"/>
            <a:headEnd/>
            <a:tailEnd/>
          </a:ln>
        </p:spPr>
      </p:pic>
      <p:sp>
        <p:nvSpPr>
          <p:cNvPr id="29702" name="Text Box 6"/>
          <p:cNvSpPr txBox="1">
            <a:spLocks noChangeArrowheads="1"/>
          </p:cNvSpPr>
          <p:nvPr/>
        </p:nvSpPr>
        <p:spPr bwMode="auto">
          <a:xfrm>
            <a:off x="4529138" y="1616075"/>
            <a:ext cx="7659687" cy="579438"/>
          </a:xfrm>
          <a:prstGeom prst="rect">
            <a:avLst/>
          </a:prstGeom>
          <a:noFill/>
          <a:ln w="9525">
            <a:noFill/>
            <a:miter lim="800000"/>
            <a:headEnd/>
            <a:tailEnd/>
          </a:ln>
          <a:effectLst/>
        </p:spPr>
        <p:txBody>
          <a:bodyPr>
            <a:spAutoFit/>
          </a:bodyPr>
          <a:lstStyle/>
          <a:p>
            <a:r>
              <a:rPr kumimoji="1" lang="en-US" altLang="zh-CN" sz="3200" b="1" dirty="0">
                <a:solidFill>
                  <a:schemeClr val="hlink"/>
                </a:solidFill>
                <a:latin typeface="Segoe" pitchFamily="34" charset="0"/>
                <a:ea typeface="SimSun" pitchFamily="2" charset="-122"/>
              </a:rPr>
              <a:t>What we want is combine them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10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fade">
                                      <p:cBhvr>
                                        <p:cTn id="12" dur="10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938" y="228600"/>
            <a:ext cx="11164887" cy="1329595"/>
          </a:xfrm>
        </p:spPr>
        <p:txBody>
          <a:bodyPr/>
          <a:lstStyle/>
          <a:p>
            <a:r>
              <a:rPr lang="en-US" altLang="zh-CN" dirty="0" smtClean="0"/>
              <a:t>Workflow</a:t>
            </a:r>
            <a:br>
              <a:rPr lang="en-US" altLang="zh-CN" dirty="0" smtClean="0"/>
            </a:br>
            <a:endParaRPr lang="en-US" dirty="0"/>
          </a:p>
        </p:txBody>
      </p:sp>
      <p:sp>
        <p:nvSpPr>
          <p:cNvPr id="31746" name="Text Placeholder 2"/>
          <p:cNvSpPr>
            <a:spLocks noGrp="1"/>
          </p:cNvSpPr>
          <p:nvPr>
            <p:ph type="body" sz="quarter" idx="10"/>
          </p:nvPr>
        </p:nvSpPr>
        <p:spPr/>
        <p:txBody>
          <a:bodyPr/>
          <a:lstStyle/>
          <a:p>
            <a:r>
              <a:rPr lang="en-US" altLang="zh-CN" smtClean="0"/>
              <a:t>Chinese painting study</a:t>
            </a:r>
          </a:p>
          <a:p>
            <a:r>
              <a:rPr lang="en-US" altLang="zh-CN" smtClean="0"/>
              <a:t>The game plans with the story compilation</a:t>
            </a:r>
          </a:p>
          <a:p>
            <a:r>
              <a:rPr lang="en-US" altLang="zh-CN" smtClean="0"/>
              <a:t>Game role design and scene design</a:t>
            </a:r>
          </a:p>
          <a:p>
            <a:r>
              <a:rPr lang="en-US" altLang="zh-CN" smtClean="0"/>
              <a:t>Game story board</a:t>
            </a:r>
          </a:p>
          <a:p>
            <a:r>
              <a:rPr lang="en-US" altLang="zh-CN" smtClean="0"/>
              <a:t>Game role movement test</a:t>
            </a:r>
          </a:p>
          <a:p>
            <a:r>
              <a:rPr lang="en-US" altLang="zh-CN" smtClean="0"/>
              <a:t>Game story animation manufacture</a:t>
            </a:r>
          </a:p>
          <a:p>
            <a:r>
              <a:rPr lang="en-US" altLang="zh-CN" smtClean="0"/>
              <a:t>Game DEMO manufacture</a:t>
            </a:r>
          </a:p>
          <a:p>
            <a:r>
              <a:rPr lang="en-US" altLang="zh-CN" smtClean="0"/>
              <a:t>The game implementation   technical  research</a:t>
            </a:r>
            <a:endParaRPr lang="en-US" altLang="zh-CN"/>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15938" y="228600"/>
            <a:ext cx="11164887" cy="664797"/>
          </a:xfrm>
        </p:spPr>
        <p:txBody>
          <a:bodyPr/>
          <a:lstStyle/>
          <a:p>
            <a:r>
              <a:rPr lang="en-US" altLang="zh-CN" dirty="0" smtClean="0"/>
              <a:t>Chinese Painting Study</a:t>
            </a:r>
            <a:endParaRPr lang="en-US" dirty="0"/>
          </a:p>
        </p:txBody>
      </p:sp>
      <p:sp>
        <p:nvSpPr>
          <p:cNvPr id="33794" name="Text Placeholder 2"/>
          <p:cNvSpPr>
            <a:spLocks noGrp="1"/>
          </p:cNvSpPr>
          <p:nvPr>
            <p:ph type="body" sz="quarter" idx="10"/>
          </p:nvPr>
        </p:nvSpPr>
        <p:spPr>
          <a:xfrm>
            <a:off x="507868" y="1411552"/>
            <a:ext cx="11173090" cy="1551194"/>
          </a:xfrm>
        </p:spPr>
        <p:txBody>
          <a:bodyPr/>
          <a:lstStyle/>
          <a:p>
            <a:r>
              <a:rPr lang="en-US" altLang="zh-CN" sz="2400" dirty="0" smtClean="0"/>
              <a:t>Traditional Chinese painting spatial processing</a:t>
            </a:r>
          </a:p>
          <a:p>
            <a:r>
              <a:rPr lang="en-US" altLang="zh-CN" sz="2400" dirty="0" smtClean="0"/>
              <a:t>Traditional Chinese painting Image Style</a:t>
            </a:r>
          </a:p>
          <a:p>
            <a:r>
              <a:rPr lang="en-US" altLang="zh-CN" sz="2400" dirty="0" smtClean="0"/>
              <a:t>Traditional Chinese painting esthetic consciousness</a:t>
            </a:r>
          </a:p>
          <a:p>
            <a:r>
              <a:rPr lang="en-US" altLang="zh-CN" sz="2400" dirty="0" smtClean="0"/>
              <a:t>Traditional Chinese painting brushwork and sense of reality</a:t>
            </a:r>
            <a:endParaRPr lang="en-US" altLang="zh-CN" sz="2400" dirty="0"/>
          </a:p>
        </p:txBody>
      </p:sp>
      <p:pic>
        <p:nvPicPr>
          <p:cNvPr id="33796" name="Picture 4" descr="tu4"/>
          <p:cNvPicPr>
            <a:picLocks noChangeAspect="1" noChangeArrowheads="1"/>
          </p:cNvPicPr>
          <p:nvPr/>
        </p:nvPicPr>
        <p:blipFill>
          <a:blip r:embed="rId3"/>
          <a:srcRect/>
          <a:stretch>
            <a:fillRect/>
          </a:stretch>
        </p:blipFill>
        <p:spPr bwMode="auto">
          <a:xfrm>
            <a:off x="447675" y="3429000"/>
            <a:ext cx="3228975" cy="3100388"/>
          </a:xfrm>
          <a:prstGeom prst="rect">
            <a:avLst/>
          </a:prstGeom>
          <a:noFill/>
        </p:spPr>
      </p:pic>
      <p:pic>
        <p:nvPicPr>
          <p:cNvPr id="33797" name="Picture 5" descr="r12240L"/>
          <p:cNvPicPr>
            <a:picLocks noChangeAspect="1" noChangeArrowheads="1"/>
          </p:cNvPicPr>
          <p:nvPr/>
        </p:nvPicPr>
        <p:blipFill>
          <a:blip r:embed="rId4"/>
          <a:srcRect/>
          <a:stretch>
            <a:fillRect/>
          </a:stretch>
        </p:blipFill>
        <p:spPr bwMode="auto">
          <a:xfrm>
            <a:off x="3914775" y="3468688"/>
            <a:ext cx="2447925" cy="2419350"/>
          </a:xfrm>
          <a:prstGeom prst="rect">
            <a:avLst/>
          </a:prstGeom>
          <a:noFill/>
        </p:spPr>
      </p:pic>
      <p:pic>
        <p:nvPicPr>
          <p:cNvPr id="33798" name="Picture 6" descr="顾坤伯"/>
          <p:cNvPicPr>
            <a:picLocks noChangeAspect="1" noChangeArrowheads="1"/>
          </p:cNvPicPr>
          <p:nvPr/>
        </p:nvPicPr>
        <p:blipFill>
          <a:blip r:embed="rId5"/>
          <a:srcRect l="30870"/>
          <a:stretch>
            <a:fillRect/>
          </a:stretch>
        </p:blipFill>
        <p:spPr bwMode="auto">
          <a:xfrm>
            <a:off x="6657975" y="3478213"/>
            <a:ext cx="5226050" cy="2243137"/>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827088" y="333375"/>
            <a:ext cx="8316912" cy="431800"/>
          </a:xfrm>
          <a:prstGeom prst="rect">
            <a:avLst/>
          </a:prstGeom>
          <a:noFill/>
          <a:ln w="9525">
            <a:noFill/>
            <a:miter lim="800000"/>
            <a:headEnd/>
            <a:tailEnd/>
          </a:ln>
          <a:effectLst/>
        </p:spPr>
        <p:txBody>
          <a:bodyPr anchor="ctr"/>
          <a:lstStyle/>
          <a:p>
            <a:pPr defTabSz="1095375">
              <a:lnSpc>
                <a:spcPct val="90000"/>
              </a:lnSpc>
            </a:pPr>
            <a:endParaRPr lang="en-US" altLang="zh-CN" sz="4800" b="1" dirty="0">
              <a:latin typeface="Arial Black" pitchFamily="34" charset="0"/>
              <a:ea typeface="SimSun" pitchFamily="2" charset="-122"/>
            </a:endParaRPr>
          </a:p>
        </p:txBody>
      </p:sp>
      <p:pic>
        <p:nvPicPr>
          <p:cNvPr id="35843" name="Picture 3" descr="tu2-1"/>
          <p:cNvPicPr>
            <a:picLocks noChangeAspect="1" noChangeArrowheads="1"/>
          </p:cNvPicPr>
          <p:nvPr/>
        </p:nvPicPr>
        <p:blipFill>
          <a:blip r:embed="rId4"/>
          <a:srcRect/>
          <a:stretch>
            <a:fillRect/>
          </a:stretch>
        </p:blipFill>
        <p:spPr bwMode="auto">
          <a:xfrm>
            <a:off x="214313" y="1060450"/>
            <a:ext cx="4813300" cy="2501900"/>
          </a:xfrm>
          <a:prstGeom prst="rect">
            <a:avLst/>
          </a:prstGeom>
          <a:noFill/>
        </p:spPr>
      </p:pic>
      <p:pic>
        <p:nvPicPr>
          <p:cNvPr id="35844" name="Picture 4" descr="tu2"/>
          <p:cNvPicPr>
            <a:picLocks noChangeAspect="1" noChangeArrowheads="1"/>
          </p:cNvPicPr>
          <p:nvPr/>
        </p:nvPicPr>
        <p:blipFill>
          <a:blip r:embed="rId5"/>
          <a:srcRect/>
          <a:stretch>
            <a:fillRect/>
          </a:stretch>
        </p:blipFill>
        <p:spPr bwMode="auto">
          <a:xfrm>
            <a:off x="314325" y="4011613"/>
            <a:ext cx="4494213" cy="2374900"/>
          </a:xfrm>
          <a:prstGeom prst="rect">
            <a:avLst/>
          </a:prstGeom>
          <a:noFill/>
        </p:spPr>
      </p:pic>
      <p:sp>
        <p:nvSpPr>
          <p:cNvPr id="35845" name="Text Box 5"/>
          <p:cNvSpPr txBox="1">
            <a:spLocks noChangeArrowheads="1"/>
          </p:cNvSpPr>
          <p:nvPr/>
        </p:nvSpPr>
        <p:spPr bwMode="auto">
          <a:xfrm>
            <a:off x="371475" y="3463925"/>
            <a:ext cx="3953133" cy="3231654"/>
          </a:xfrm>
          <a:prstGeom prst="rect">
            <a:avLst/>
          </a:prstGeom>
          <a:noFill/>
          <a:ln w="9525">
            <a:noFill/>
            <a:miter lim="800000"/>
            <a:headEnd/>
            <a:tailEnd/>
          </a:ln>
          <a:effectLst/>
        </p:spPr>
        <p:txBody>
          <a:bodyPr wrap="none">
            <a:spAutoFit/>
          </a:bodyPr>
          <a:lstStyle/>
          <a:p>
            <a:r>
              <a:rPr kumimoji="1" lang="en-US" altLang="zh-CN" b="1" dirty="0">
                <a:solidFill>
                  <a:schemeClr val="hlink"/>
                </a:solidFill>
                <a:latin typeface="Segoe" pitchFamily="34" charset="0"/>
                <a:ea typeface="SimSun" pitchFamily="2" charset="-122"/>
              </a:rPr>
              <a:t>Original   picture</a:t>
            </a:r>
            <a:r>
              <a:rPr kumimoji="1" lang="en-US" altLang="zh-CN" b="1" dirty="0">
                <a:latin typeface="Segoe" pitchFamily="34" charset="0"/>
                <a:ea typeface="SimSun" pitchFamily="2" charset="-122"/>
              </a:rPr>
              <a:t>                          </a:t>
            </a: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endParaRPr kumimoji="1" lang="en-US" altLang="zh-CN" b="1" dirty="0">
              <a:latin typeface="Segoe" pitchFamily="34" charset="0"/>
              <a:ea typeface="SimSun" pitchFamily="2" charset="-122"/>
            </a:endParaRPr>
          </a:p>
          <a:p>
            <a:r>
              <a:rPr kumimoji="1" lang="en-US" altLang="zh-CN" b="1" dirty="0">
                <a:latin typeface="Segoe" pitchFamily="34" charset="0"/>
                <a:ea typeface="SimSun" pitchFamily="2" charset="-122"/>
              </a:rPr>
              <a:t>  </a:t>
            </a:r>
            <a:r>
              <a:rPr kumimoji="1" lang="en-US" altLang="zh-CN" b="1" dirty="0">
                <a:solidFill>
                  <a:schemeClr val="hlink"/>
                </a:solidFill>
                <a:latin typeface="Segoe" pitchFamily="34" charset="0"/>
                <a:ea typeface="SimSun" pitchFamily="2" charset="-122"/>
              </a:rPr>
              <a:t>The brush form Original   picture</a:t>
            </a:r>
            <a:r>
              <a:rPr kumimoji="1" lang="en-US" altLang="zh-CN" sz="2400" dirty="0">
                <a:solidFill>
                  <a:schemeClr val="hlink"/>
                </a:solidFill>
                <a:latin typeface="Times New Roman" pitchFamily="18" charset="0"/>
                <a:ea typeface="SimSun" pitchFamily="2" charset="-122"/>
              </a:rPr>
              <a:t> </a:t>
            </a:r>
          </a:p>
        </p:txBody>
      </p:sp>
      <p:sp>
        <p:nvSpPr>
          <p:cNvPr id="35846" name="Text Box 6"/>
          <p:cNvSpPr txBox="1">
            <a:spLocks noChangeArrowheads="1"/>
          </p:cNvSpPr>
          <p:nvPr/>
        </p:nvSpPr>
        <p:spPr bwMode="auto">
          <a:xfrm>
            <a:off x="5611813" y="6038850"/>
            <a:ext cx="3640137" cy="366713"/>
          </a:xfrm>
          <a:prstGeom prst="rect">
            <a:avLst/>
          </a:prstGeom>
          <a:noFill/>
          <a:ln w="9525">
            <a:noFill/>
            <a:miter lim="800000"/>
            <a:headEnd/>
            <a:tailEnd/>
          </a:ln>
          <a:effectLst/>
        </p:spPr>
        <p:txBody>
          <a:bodyPr>
            <a:spAutoFit/>
          </a:bodyPr>
          <a:lstStyle/>
          <a:p>
            <a:r>
              <a:rPr kumimoji="1" lang="en-US" altLang="zh-CN" b="1" dirty="0">
                <a:solidFill>
                  <a:schemeClr val="hlink"/>
                </a:solidFill>
                <a:latin typeface="Segoe" pitchFamily="34" charset="0"/>
                <a:ea typeface="SimSun" pitchFamily="2" charset="-122"/>
              </a:rPr>
              <a:t>Put brush into   3D world</a:t>
            </a:r>
          </a:p>
        </p:txBody>
      </p:sp>
      <p:pic>
        <p:nvPicPr>
          <p:cNvPr id="35847" name="石头.mpg">
            <a:hlinkClick r:id="" action="ppaction://media"/>
          </p:cNvPr>
          <p:cNvPicPr>
            <a:picLocks noRot="1" noChangeAspect="1" noChangeArrowheads="1"/>
          </p:cNvPicPr>
          <p:nvPr>
            <a:videoFile r:link="rId1"/>
          </p:nvPr>
        </p:nvPicPr>
        <p:blipFill>
          <a:blip r:embed="rId6"/>
          <a:srcRect/>
          <a:stretch>
            <a:fillRect/>
          </a:stretch>
        </p:blipFill>
        <p:spPr bwMode="auto">
          <a:xfrm>
            <a:off x="5646738" y="1252538"/>
            <a:ext cx="5665787" cy="4635500"/>
          </a:xfrm>
          <a:prstGeom prst="rect">
            <a:avLst/>
          </a:prstGeom>
          <a:noFill/>
        </p:spPr>
      </p:pic>
      <p:sp>
        <p:nvSpPr>
          <p:cNvPr id="8" name="Title 7"/>
          <p:cNvSpPr>
            <a:spLocks noGrp="1"/>
          </p:cNvSpPr>
          <p:nvPr>
            <p:ph type="title"/>
          </p:nvPr>
        </p:nvSpPr>
        <p:spPr>
          <a:xfrm>
            <a:off x="515938" y="228600"/>
            <a:ext cx="11164887" cy="1329595"/>
          </a:xfrm>
        </p:spPr>
        <p:txBody>
          <a:bodyPr/>
          <a:lstStyle/>
          <a:p>
            <a:r>
              <a:rPr lang="en-US" altLang="zh-CN" dirty="0" smtClean="0"/>
              <a:t>Chinese Painting in CG</a:t>
            </a:r>
            <a:br>
              <a:rPr lang="en-US" altLang="zh-CN" dirty="0" smtClean="0"/>
            </a:b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2000"/>
                                        <p:tgtEl>
                                          <p:spTgt spid="35842"/>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358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endCondLst>
                    <p:cond evt="onNext" delay="0">
                      <p:tgtEl>
                        <p:sldTgt/>
                      </p:tgtEl>
                    </p:cond>
                    <p:cond evt="onPrev" delay="0">
                      <p:tgtEl>
                        <p:sldTgt/>
                      </p:tgtEl>
                    </p:cond>
                  </p:endCondLst>
                </p:cTn>
                <p:tgtEl>
                  <p:spTgt spid="35847"/>
                </p:tgtEl>
              </p:cMediaNode>
            </p:video>
            <p:seq concurrent="1" nextAc="seek">
              <p:cTn id="12" restart="whenNotActive" fill="hold" evtFilter="cancelBubble" nodeType="interactiveSeq">
                <p:stCondLst>
                  <p:cond evt="onClick" delay="0">
                    <p:tgtEl>
                      <p:spTgt spid="3584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5847"/>
                                        </p:tgtEl>
                                      </p:cBhvr>
                                    </p:cmd>
                                  </p:childTnLst>
                                </p:cTn>
                              </p:par>
                            </p:childTnLst>
                          </p:cTn>
                        </p:par>
                      </p:childTnLst>
                    </p:cTn>
                  </p:par>
                </p:childTnLst>
              </p:cTn>
              <p:nextCondLst>
                <p:cond evt="onClick" delay="0">
                  <p:tgtEl>
                    <p:spTgt spid="35847"/>
                  </p:tgtEl>
                </p:cond>
              </p:nextCondLst>
            </p:seq>
          </p:childTnLst>
        </p:cTn>
      </p:par>
    </p:tnLst>
    <p:bldLst>
      <p:bldP spid="358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黑鱼"/>
          <p:cNvPicPr>
            <a:picLocks noChangeAspect="1" noChangeArrowheads="1"/>
          </p:cNvPicPr>
          <p:nvPr/>
        </p:nvPicPr>
        <p:blipFill>
          <a:blip r:embed="rId3"/>
          <a:srcRect/>
          <a:stretch>
            <a:fillRect/>
          </a:stretch>
        </p:blipFill>
        <p:spPr bwMode="auto">
          <a:xfrm rot="11563988">
            <a:off x="7254875" y="4083050"/>
            <a:ext cx="4933950" cy="3057525"/>
          </a:xfrm>
          <a:prstGeom prst="rect">
            <a:avLst/>
          </a:prstGeom>
          <a:noFill/>
        </p:spPr>
      </p:pic>
      <p:pic>
        <p:nvPicPr>
          <p:cNvPr id="37891" name="Picture 3" descr="红鱼"/>
          <p:cNvPicPr>
            <a:picLocks noChangeAspect="1" noChangeArrowheads="1"/>
          </p:cNvPicPr>
          <p:nvPr/>
        </p:nvPicPr>
        <p:blipFill>
          <a:blip r:embed="rId4"/>
          <a:srcRect/>
          <a:stretch>
            <a:fillRect/>
          </a:stretch>
        </p:blipFill>
        <p:spPr bwMode="auto">
          <a:xfrm rot="-20199084">
            <a:off x="-298450" y="3068638"/>
            <a:ext cx="6369050" cy="3789362"/>
          </a:xfrm>
          <a:prstGeom prst="rect">
            <a:avLst/>
          </a:prstGeom>
          <a:noFill/>
        </p:spPr>
      </p:pic>
      <p:pic>
        <p:nvPicPr>
          <p:cNvPr id="37892" name="Picture 4" descr="tu8"/>
          <p:cNvPicPr>
            <a:picLocks noChangeAspect="1" noChangeArrowheads="1"/>
          </p:cNvPicPr>
          <p:nvPr/>
        </p:nvPicPr>
        <p:blipFill>
          <a:blip r:embed="rId5"/>
          <a:srcRect/>
          <a:stretch>
            <a:fillRect/>
          </a:stretch>
        </p:blipFill>
        <p:spPr bwMode="auto">
          <a:xfrm rot="-1047338">
            <a:off x="4332288" y="2068513"/>
            <a:ext cx="5210175" cy="3854450"/>
          </a:xfrm>
          <a:prstGeom prst="rect">
            <a:avLst/>
          </a:prstGeom>
          <a:noFill/>
        </p:spPr>
      </p:pic>
      <p:pic>
        <p:nvPicPr>
          <p:cNvPr id="37893" name="Picture 5" descr="bee1"/>
          <p:cNvPicPr>
            <a:picLocks noChangeAspect="1" noChangeArrowheads="1"/>
          </p:cNvPicPr>
          <p:nvPr/>
        </p:nvPicPr>
        <p:blipFill>
          <a:blip r:embed="rId6"/>
          <a:srcRect/>
          <a:stretch>
            <a:fillRect/>
          </a:stretch>
        </p:blipFill>
        <p:spPr bwMode="auto">
          <a:xfrm rot="1738057">
            <a:off x="331788" y="195263"/>
            <a:ext cx="4745037" cy="3559175"/>
          </a:xfrm>
          <a:prstGeom prst="rect">
            <a:avLst/>
          </a:prstGeom>
          <a:noFill/>
        </p:spPr>
      </p:pic>
      <p:pic>
        <p:nvPicPr>
          <p:cNvPr id="37894" name="Picture 6" descr="slowlyopen0117"/>
          <p:cNvPicPr>
            <a:picLocks noChangeAspect="1" noChangeArrowheads="1"/>
          </p:cNvPicPr>
          <p:nvPr/>
        </p:nvPicPr>
        <p:blipFill>
          <a:blip r:embed="rId7"/>
          <a:srcRect/>
          <a:stretch>
            <a:fillRect/>
          </a:stretch>
        </p:blipFill>
        <p:spPr bwMode="auto">
          <a:xfrm>
            <a:off x="8858250" y="1922463"/>
            <a:ext cx="2903538" cy="2322512"/>
          </a:xfrm>
          <a:prstGeom prst="rect">
            <a:avLst/>
          </a:prstGeom>
          <a:noFill/>
        </p:spPr>
      </p:pic>
      <p:pic>
        <p:nvPicPr>
          <p:cNvPr id="37895" name="Picture 7" descr="tu15"/>
          <p:cNvPicPr>
            <a:picLocks noChangeAspect="1" noChangeArrowheads="1"/>
          </p:cNvPicPr>
          <p:nvPr/>
        </p:nvPicPr>
        <p:blipFill>
          <a:blip r:embed="rId8" cstate="print"/>
          <a:srcRect/>
          <a:stretch>
            <a:fillRect/>
          </a:stretch>
        </p:blipFill>
        <p:spPr bwMode="auto">
          <a:xfrm rot="-2195207">
            <a:off x="4676775" y="1246188"/>
            <a:ext cx="2147888" cy="1609725"/>
          </a:xfrm>
          <a:prstGeom prst="rect">
            <a:avLst/>
          </a:prstGeom>
          <a:noFill/>
        </p:spPr>
      </p:pic>
      <p:sp>
        <p:nvSpPr>
          <p:cNvPr id="37896" name="Rectangle 8"/>
          <p:cNvSpPr>
            <a:spLocks noChangeArrowheads="1"/>
          </p:cNvSpPr>
          <p:nvPr/>
        </p:nvSpPr>
        <p:spPr bwMode="auto">
          <a:xfrm>
            <a:off x="6713538" y="311150"/>
            <a:ext cx="4292600" cy="823913"/>
          </a:xfrm>
          <a:prstGeom prst="rect">
            <a:avLst/>
          </a:prstGeom>
          <a:noFill/>
          <a:ln>
            <a:noFill/>
          </a:ln>
          <a:effectLst>
            <a:outerShdw blurRad="63500" sx="102000" sy="102000" algn="ctr" rotWithShape="0">
              <a:prstClr val="black">
                <a:alpha val="40000"/>
              </a:prstClr>
            </a:outerShdw>
          </a:effectLst>
        </p:spPr>
        <p:txBody>
          <a:bodyPr>
            <a:spAutoFit/>
          </a:bodyPr>
          <a:lstStyle/>
          <a:p>
            <a:r>
              <a:rPr lang="en-US" altLang="zh-CN" sz="4800" spc="-36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cs typeface="Arial" charset="0"/>
              </a:rPr>
              <a:t>Character</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1403350" y="3141663"/>
            <a:ext cx="5890715"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Sample animation                         with inertia and roll</a:t>
            </a:r>
          </a:p>
        </p:txBody>
      </p:sp>
      <p:pic>
        <p:nvPicPr>
          <p:cNvPr id="39940" name="3.avi">
            <a:hlinkClick r:id="" action="ppaction://media"/>
          </p:cNvPr>
          <p:cNvPicPr>
            <a:picLocks noRot="1" noChangeAspect="1" noChangeArrowheads="1"/>
          </p:cNvPicPr>
          <p:nvPr>
            <a:videoFile r:link="rId1"/>
          </p:nvPr>
        </p:nvPicPr>
        <p:blipFill>
          <a:blip r:embed="rId5"/>
          <a:srcRect/>
          <a:stretch>
            <a:fillRect/>
          </a:stretch>
        </p:blipFill>
        <p:spPr bwMode="auto">
          <a:xfrm>
            <a:off x="419100" y="1150938"/>
            <a:ext cx="4029075" cy="2220912"/>
          </a:xfrm>
          <a:prstGeom prst="rect">
            <a:avLst/>
          </a:prstGeom>
          <a:noFill/>
        </p:spPr>
      </p:pic>
      <p:pic>
        <p:nvPicPr>
          <p:cNvPr id="39941" name="2.avi">
            <a:hlinkClick r:id="" action="ppaction://media"/>
          </p:cNvPr>
          <p:cNvPicPr>
            <a:picLocks noRot="1" noChangeAspect="1" noChangeArrowheads="1"/>
          </p:cNvPicPr>
          <p:nvPr>
            <a:videoFile r:link="rId2"/>
          </p:nvPr>
        </p:nvPicPr>
        <p:blipFill>
          <a:blip r:embed="rId6"/>
          <a:srcRect/>
          <a:stretch>
            <a:fillRect/>
          </a:stretch>
        </p:blipFill>
        <p:spPr bwMode="auto">
          <a:xfrm>
            <a:off x="4714875" y="2159000"/>
            <a:ext cx="7013575" cy="3863975"/>
          </a:xfrm>
          <a:prstGeom prst="rect">
            <a:avLst/>
          </a:prstGeom>
          <a:noFill/>
        </p:spPr>
      </p:pic>
      <p:sp>
        <p:nvSpPr>
          <p:cNvPr id="6" name="Title 5"/>
          <p:cNvSpPr>
            <a:spLocks noGrp="1"/>
          </p:cNvSpPr>
          <p:nvPr>
            <p:ph type="title"/>
          </p:nvPr>
        </p:nvSpPr>
        <p:spPr>
          <a:xfrm>
            <a:off x="515938" y="228600"/>
            <a:ext cx="11164887" cy="1329595"/>
          </a:xfrm>
        </p:spPr>
        <p:txBody>
          <a:bodyPr/>
          <a:lstStyle/>
          <a:p>
            <a:r>
              <a:rPr lang="en-US" altLang="zh-CN" dirty="0" smtClean="0"/>
              <a:t>Character Animation-a</a:t>
            </a:r>
            <a:br>
              <a:rPr lang="en-US" altLang="zh-CN" dirty="0" smtClean="0"/>
            </a:br>
            <a:endParaRPr lang="en-US" dirty="0"/>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994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9940"/>
                                        </p:tgtEl>
                                      </p:cBhvr>
                                    </p:cmd>
                                  </p:childTnLst>
                                </p:cTn>
                              </p:par>
                            </p:childTnLst>
                          </p:cTn>
                        </p:par>
                      </p:childTnLst>
                    </p:cTn>
                  </p:par>
                </p:childTnLst>
              </p:cTn>
              <p:nextCondLst>
                <p:cond evt="onClick" delay="0">
                  <p:tgtEl>
                    <p:spTgt spid="39940"/>
                  </p:tgtEl>
                </p:cond>
              </p:nextCondLst>
            </p:seq>
            <p:video>
              <p:cMediaNode>
                <p:cTn id="7" fill="hold" display="0">
                  <p:stCondLst>
                    <p:cond delay="indefinite"/>
                  </p:stCondLst>
                  <p:endCondLst>
                    <p:cond evt="onNext" delay="0">
                      <p:tgtEl>
                        <p:sldTgt/>
                      </p:tgtEl>
                    </p:cond>
                    <p:cond evt="onPrev" delay="0">
                      <p:tgtEl>
                        <p:sldTgt/>
                      </p:tgtEl>
                    </p:cond>
                  </p:endCondLst>
                </p:cTn>
                <p:tgtEl>
                  <p:spTgt spid="39940"/>
                </p:tgtEl>
              </p:cMediaNode>
            </p:video>
            <p:seq concurrent="1" nextAc="seek">
              <p:cTn id="8" restart="whenNotActive" fill="hold" evtFilter="cancelBubble" nodeType="interactiveSeq">
                <p:stCondLst>
                  <p:cond evt="onClick" delay="0">
                    <p:tgtEl>
                      <p:spTgt spid="3994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941"/>
                                        </p:tgtEl>
                                      </p:cBhvr>
                                    </p:cmd>
                                  </p:childTnLst>
                                </p:cTn>
                              </p:par>
                            </p:childTnLst>
                          </p:cTn>
                        </p:par>
                      </p:childTnLst>
                    </p:cTn>
                  </p:par>
                </p:childTnLst>
              </p:cTn>
              <p:nextCondLst>
                <p:cond evt="onClick" delay="0">
                  <p:tgtEl>
                    <p:spTgt spid="39941"/>
                  </p:tgtEl>
                </p:cond>
              </p:nextCondLst>
            </p:seq>
            <p:video>
              <p:cMediaNode>
                <p:cTn id="13" fill="hold" display="0">
                  <p:stCondLst>
                    <p:cond delay="indefinite"/>
                  </p:stCondLst>
                  <p:endCondLst>
                    <p:cond evt="onNext" delay="0">
                      <p:tgtEl>
                        <p:sldTgt/>
                      </p:tgtEl>
                    </p:cond>
                    <p:cond evt="onPrev" delay="0">
                      <p:tgtEl>
                        <p:sldTgt/>
                      </p:tgtEl>
                    </p:cond>
                  </p:endCondLst>
                </p:cTn>
                <p:tgtEl>
                  <p:spTgt spid="3994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403350" y="3141663"/>
            <a:ext cx="5890715"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Sample animation                         with inertia and roll</a:t>
            </a:r>
          </a:p>
        </p:txBody>
      </p:sp>
      <p:pic>
        <p:nvPicPr>
          <p:cNvPr id="41988" name="7gai2.avi">
            <a:hlinkClick r:id="" action="ppaction://media"/>
          </p:cNvPr>
          <p:cNvPicPr>
            <a:picLocks noRot="1" noChangeAspect="1" noChangeArrowheads="1"/>
          </p:cNvPicPr>
          <p:nvPr>
            <a:videoFile r:link="rId1"/>
          </p:nvPr>
        </p:nvPicPr>
        <p:blipFill>
          <a:blip r:embed="rId5"/>
          <a:srcRect/>
          <a:stretch>
            <a:fillRect/>
          </a:stretch>
        </p:blipFill>
        <p:spPr bwMode="auto">
          <a:xfrm>
            <a:off x="284163" y="962025"/>
            <a:ext cx="4994275" cy="2759075"/>
          </a:xfrm>
          <a:prstGeom prst="rect">
            <a:avLst/>
          </a:prstGeom>
          <a:noFill/>
        </p:spPr>
      </p:pic>
      <p:pic>
        <p:nvPicPr>
          <p:cNvPr id="41989" name="8gai1.avi">
            <a:hlinkClick r:id="" action="ppaction://media"/>
          </p:cNvPr>
          <p:cNvPicPr>
            <a:picLocks noRot="1" noChangeAspect="1" noChangeArrowheads="1"/>
          </p:cNvPicPr>
          <p:nvPr>
            <a:videoFile r:link="rId2"/>
          </p:nvPr>
        </p:nvPicPr>
        <p:blipFill>
          <a:blip r:embed="rId6"/>
          <a:srcRect/>
          <a:stretch>
            <a:fillRect/>
          </a:stretch>
        </p:blipFill>
        <p:spPr bwMode="auto">
          <a:xfrm>
            <a:off x="4192588" y="2065338"/>
            <a:ext cx="7620000" cy="4210050"/>
          </a:xfrm>
          <a:prstGeom prst="rect">
            <a:avLst/>
          </a:prstGeom>
          <a:noFill/>
          <a:ln w="63500">
            <a:solidFill>
              <a:schemeClr val="tx1"/>
            </a:solidFill>
            <a:miter lim="800000"/>
            <a:headEnd/>
            <a:tailEnd/>
          </a:ln>
        </p:spPr>
      </p:pic>
      <p:sp>
        <p:nvSpPr>
          <p:cNvPr id="6" name="Title 5"/>
          <p:cNvSpPr>
            <a:spLocks noGrp="1"/>
          </p:cNvSpPr>
          <p:nvPr>
            <p:ph type="title"/>
          </p:nvPr>
        </p:nvSpPr>
        <p:spPr/>
        <p:txBody>
          <a:bodyPr/>
          <a:lstStyle/>
          <a:p>
            <a:r>
              <a:rPr lang="en-US" altLang="zh-CN" dirty="0" smtClean="0"/>
              <a:t>Character Animation-b</a:t>
            </a:r>
            <a:endParaRPr lang="en-US" altLang="zh-C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198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198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1988"/>
                                        </p:tgtEl>
                                      </p:cBhvr>
                                    </p:cmd>
                                  </p:childTnLst>
                                </p:cTn>
                              </p:par>
                            </p:childTnLst>
                          </p:cTn>
                        </p:par>
                      </p:childTnLst>
                    </p:cTn>
                  </p:par>
                </p:childTnLst>
              </p:cTn>
              <p:nextCondLst>
                <p:cond evt="onClick" delay="0">
                  <p:tgtEl>
                    <p:spTgt spid="41988"/>
                  </p:tgtEl>
                </p:cond>
              </p:nextCondLst>
            </p:seq>
            <p:video>
              <p:cMediaNode>
                <p:cTn id="12" fill="hold" display="0">
                  <p:stCondLst>
                    <p:cond delay="indefinite"/>
                  </p:stCondLst>
                  <p:endCondLst>
                    <p:cond evt="onNext" delay="0">
                      <p:tgtEl>
                        <p:sldTgt/>
                      </p:tgtEl>
                    </p:cond>
                    <p:cond evt="onPrev" delay="0">
                      <p:tgtEl>
                        <p:sldTgt/>
                      </p:tgtEl>
                    </p:cond>
                  </p:endCondLst>
                </p:cTn>
                <p:tgtEl>
                  <p:spTgt spid="41988"/>
                </p:tgtEl>
              </p:cMediaNode>
            </p:video>
            <p:video>
              <p:cMediaNode>
                <p:cTn id="13" fill="hold" display="0">
                  <p:stCondLst>
                    <p:cond delay="indefinite"/>
                  </p:stCondLst>
                  <p:endCondLst>
                    <p:cond evt="onNext" delay="0">
                      <p:tgtEl>
                        <p:sldTgt/>
                      </p:tgtEl>
                    </p:cond>
                    <p:cond evt="onPrev" delay="0">
                      <p:tgtEl>
                        <p:sldTgt/>
                      </p:tgtEl>
                    </p:cond>
                  </p:endCondLst>
                </p:cTn>
                <p:tgtEl>
                  <p:spTgt spid="41989"/>
                </p:tgtEl>
              </p:cMediaNode>
            </p:video>
            <p:seq concurrent="1" nextAc="seek">
              <p:cTn id="14" restart="whenNotActive" fill="hold" evtFilter="cancelBubble" nodeType="interactiveSeq">
                <p:stCondLst>
                  <p:cond evt="onClick" delay="0">
                    <p:tgtEl>
                      <p:spTgt spid="4198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1989"/>
                                        </p:tgtEl>
                                      </p:cBhvr>
                                    </p:cmd>
                                  </p:childTnLst>
                                </p:cTn>
                              </p:par>
                            </p:childTnLst>
                          </p:cTn>
                        </p:par>
                      </p:childTnLst>
                    </p:cTn>
                  </p:par>
                </p:childTnLst>
              </p:cTn>
              <p:nextCondLst>
                <p:cond evt="onClick" delay="0">
                  <p:tgtEl>
                    <p:spTgt spid="4198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rot="16200000">
            <a:off x="4467316" y="-3802216"/>
            <a:ext cx="861774" cy="5608638"/>
          </a:xfrm>
          <a:prstGeom prst="rect">
            <a:avLst/>
          </a:prstGeom>
          <a:noFill/>
          <a:ln w="9525">
            <a:noFill/>
            <a:miter lim="800000"/>
            <a:headEnd/>
            <a:tailEnd/>
          </a:ln>
          <a:effectLst/>
        </p:spPr>
        <p:txBody>
          <a:bodyPr vert="eaVert">
            <a:spAutoFit/>
          </a:bodyPr>
          <a:lstStyle/>
          <a:p>
            <a:r>
              <a:rPr kumimoji="1" lang="en-US" altLang="zh-CN" sz="4400" dirty="0">
                <a:solidFill>
                  <a:schemeClr val="tx2"/>
                </a:solidFill>
                <a:latin typeface="Segoe" pitchFamily="34" charset="0"/>
                <a:ea typeface="SimSun" pitchFamily="2" charset="-122"/>
              </a:rPr>
              <a:t>Character animation-c</a:t>
            </a:r>
          </a:p>
        </p:txBody>
      </p:sp>
      <p:sp>
        <p:nvSpPr>
          <p:cNvPr id="44035" name="Text Box 3"/>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44036" name="Rectangle 4"/>
          <p:cNvSpPr>
            <a:spLocks noChangeArrowheads="1"/>
          </p:cNvSpPr>
          <p:nvPr/>
        </p:nvSpPr>
        <p:spPr bwMode="auto">
          <a:xfrm>
            <a:off x="346075" y="1246188"/>
            <a:ext cx="7685088" cy="4946650"/>
          </a:xfrm>
          <a:prstGeom prst="rect">
            <a:avLst/>
          </a:prstGeom>
          <a:solidFill>
            <a:srgbClr val="800000"/>
          </a:solidFill>
          <a:ln w="9525">
            <a:solidFill>
              <a:srgbClr val="800000"/>
            </a:solidFill>
            <a:miter lim="800000"/>
            <a:headEnd/>
            <a:tailEnd/>
          </a:ln>
          <a:effectLst/>
        </p:spPr>
        <p:txBody>
          <a:bodyPr wrap="none" anchor="ctr"/>
          <a:lstStyle/>
          <a:p>
            <a:endParaRPr lang="en-US" dirty="0">
              <a:latin typeface="Segoe" pitchFamily="34" charset="0"/>
            </a:endParaRPr>
          </a:p>
        </p:txBody>
      </p:sp>
      <p:pic>
        <p:nvPicPr>
          <p:cNvPr id="44037" name="Picture 5" descr="RIMG0412"/>
          <p:cNvPicPr>
            <a:picLocks noChangeAspect="1" noChangeArrowheads="1"/>
          </p:cNvPicPr>
          <p:nvPr/>
        </p:nvPicPr>
        <p:blipFill>
          <a:blip r:embed="rId3"/>
          <a:srcRect/>
          <a:stretch>
            <a:fillRect/>
          </a:stretch>
        </p:blipFill>
        <p:spPr bwMode="auto">
          <a:xfrm>
            <a:off x="8328025" y="2508250"/>
            <a:ext cx="3184525" cy="1847850"/>
          </a:xfrm>
          <a:prstGeom prst="rect">
            <a:avLst/>
          </a:prstGeom>
          <a:noFill/>
          <a:ln w="63500">
            <a:solidFill>
              <a:srgbClr val="666699"/>
            </a:solidFill>
            <a:miter lim="800000"/>
            <a:headEnd/>
            <a:tailEnd/>
          </a:ln>
        </p:spPr>
      </p:pic>
      <p:pic>
        <p:nvPicPr>
          <p:cNvPr id="44038" name="Picture 6" descr="RIMG0413"/>
          <p:cNvPicPr>
            <a:picLocks noChangeAspect="1" noChangeArrowheads="1"/>
          </p:cNvPicPr>
          <p:nvPr/>
        </p:nvPicPr>
        <p:blipFill>
          <a:blip r:embed="rId4"/>
          <a:srcRect/>
          <a:stretch>
            <a:fillRect/>
          </a:stretch>
        </p:blipFill>
        <p:spPr bwMode="auto">
          <a:xfrm>
            <a:off x="8299450" y="312738"/>
            <a:ext cx="3224213" cy="1954212"/>
          </a:xfrm>
          <a:prstGeom prst="rect">
            <a:avLst/>
          </a:prstGeom>
          <a:noFill/>
          <a:ln w="63500">
            <a:solidFill>
              <a:srgbClr val="666699"/>
            </a:solidFill>
            <a:miter lim="800000"/>
            <a:headEnd/>
            <a:tailEnd/>
          </a:ln>
        </p:spPr>
      </p:pic>
      <p:pic>
        <p:nvPicPr>
          <p:cNvPr id="44039" name="Picture 7" descr="RIMG0415"/>
          <p:cNvPicPr>
            <a:picLocks noChangeAspect="1" noChangeArrowheads="1"/>
          </p:cNvPicPr>
          <p:nvPr/>
        </p:nvPicPr>
        <p:blipFill>
          <a:blip r:embed="rId5"/>
          <a:srcRect/>
          <a:stretch>
            <a:fillRect/>
          </a:stretch>
        </p:blipFill>
        <p:spPr bwMode="auto">
          <a:xfrm>
            <a:off x="8308975" y="4699000"/>
            <a:ext cx="3192463" cy="1833563"/>
          </a:xfrm>
          <a:prstGeom prst="rect">
            <a:avLst/>
          </a:prstGeom>
          <a:noFill/>
          <a:ln w="63500">
            <a:solidFill>
              <a:srgbClr val="666699"/>
            </a:solidFill>
            <a:miter lim="800000"/>
            <a:headEnd/>
            <a:tailEnd/>
          </a:ln>
        </p:spPr>
      </p:pic>
      <p:pic>
        <p:nvPicPr>
          <p:cNvPr id="44040" name="Picture 8" descr="动作"/>
          <p:cNvPicPr>
            <a:picLocks noChangeAspect="1" noChangeArrowheads="1"/>
          </p:cNvPicPr>
          <p:nvPr/>
        </p:nvPicPr>
        <p:blipFill>
          <a:blip r:embed="rId6"/>
          <a:srcRect/>
          <a:stretch>
            <a:fillRect/>
          </a:stretch>
        </p:blipFill>
        <p:spPr bwMode="auto">
          <a:xfrm>
            <a:off x="461963" y="1371600"/>
            <a:ext cx="7454900" cy="4624388"/>
          </a:xfrm>
          <a:prstGeom prst="rect">
            <a:avLst/>
          </a:prstGeom>
          <a:noFill/>
        </p:spPr>
      </p:pic>
      <p:sp>
        <p:nvSpPr>
          <p:cNvPr id="9" name="Title 8"/>
          <p:cNvSpPr>
            <a:spLocks noGrp="1"/>
          </p:cNvSpPr>
          <p:nvPr>
            <p:ph type="title"/>
          </p:nvPr>
        </p:nvSpPr>
        <p:spPr>
          <a:xfrm>
            <a:off x="515938" y="228600"/>
            <a:ext cx="11164887" cy="1329595"/>
          </a:xfrm>
        </p:spPr>
        <p:txBody>
          <a:bodyPr/>
          <a:lstStyle/>
          <a:p>
            <a:r>
              <a:rPr lang="en-US" altLang="zh-CN" dirty="0" smtClean="0"/>
              <a:t>Character Animation-c</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rot="16200000">
            <a:off x="8355013" y="2545388"/>
            <a:ext cx="3238500" cy="1446550"/>
          </a:xfrm>
          <a:prstGeom prst="rect">
            <a:avLst/>
          </a:prstGeom>
          <a:noFill/>
          <a:ln w="9525">
            <a:noFill/>
            <a:miter lim="800000"/>
            <a:headEnd/>
            <a:tailEnd/>
          </a:ln>
          <a:effectLst/>
        </p:spPr>
        <p:txBody>
          <a:bodyPr>
            <a:spAutoFit/>
          </a:bodyPr>
          <a:lstStyle/>
          <a:p>
            <a:pPr algn="r"/>
            <a:r>
              <a:rPr kumimoji="1" lang="en-US" altLang="zh-CN" sz="4400" dirty="0">
                <a:solidFill>
                  <a:schemeClr val="accent2"/>
                </a:solidFill>
                <a:latin typeface="Segoe" pitchFamily="34" charset="0"/>
                <a:ea typeface="SimSun" pitchFamily="2" charset="-122"/>
              </a:rPr>
              <a:t>Character animation-c</a:t>
            </a:r>
          </a:p>
        </p:txBody>
      </p:sp>
      <p:sp>
        <p:nvSpPr>
          <p:cNvPr id="46083" name="Text Box 3"/>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46084" name="Rectangle 4"/>
          <p:cNvSpPr>
            <a:spLocks noChangeArrowheads="1"/>
          </p:cNvSpPr>
          <p:nvPr/>
        </p:nvSpPr>
        <p:spPr bwMode="auto">
          <a:xfrm>
            <a:off x="882650" y="539750"/>
            <a:ext cx="7243763" cy="5387975"/>
          </a:xfrm>
          <a:prstGeom prst="rect">
            <a:avLst/>
          </a:prstGeom>
          <a:solidFill>
            <a:srgbClr val="800000"/>
          </a:solidFill>
          <a:ln w="9525">
            <a:solidFill>
              <a:srgbClr val="800000"/>
            </a:solidFill>
            <a:miter lim="800000"/>
            <a:headEnd/>
            <a:tailEnd/>
          </a:ln>
          <a:effectLst/>
        </p:spPr>
        <p:txBody>
          <a:bodyPr wrap="none" anchor="ctr"/>
          <a:lstStyle/>
          <a:p>
            <a:endParaRPr lang="en-US" dirty="0">
              <a:latin typeface="Segoe" pitchFamily="34" charset="0"/>
            </a:endParaRPr>
          </a:p>
        </p:txBody>
      </p:sp>
      <p:pic>
        <p:nvPicPr>
          <p:cNvPr id="46085" name="gongfu.mpg">
            <a:hlinkClick r:id="" action="ppaction://media"/>
          </p:cNvPr>
          <p:cNvPicPr>
            <a:picLocks noRot="1" noChangeAspect="1" noChangeArrowheads="1"/>
          </p:cNvPicPr>
          <p:nvPr>
            <a:videoFile r:link="rId1"/>
          </p:nvPr>
        </p:nvPicPr>
        <p:blipFill>
          <a:blip r:embed="rId4"/>
          <a:srcRect/>
          <a:stretch>
            <a:fillRect/>
          </a:stretch>
        </p:blipFill>
        <p:spPr bwMode="auto">
          <a:xfrm>
            <a:off x="1087438" y="741363"/>
            <a:ext cx="6858000" cy="5013325"/>
          </a:xfrm>
          <a:prstGeom prst="rect">
            <a:avLst/>
          </a:prstGeom>
          <a:noFill/>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608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6085"/>
                                        </p:tgtEl>
                                      </p:cBhvr>
                                    </p:cmd>
                                  </p:childTnLst>
                                </p:cTn>
                              </p:par>
                            </p:childTnLst>
                          </p:cTn>
                        </p:par>
                      </p:childTnLst>
                    </p:cTn>
                  </p:par>
                </p:childTnLst>
              </p:cTn>
              <p:nextCondLst>
                <p:cond evt="onClick" delay="0">
                  <p:tgtEl>
                    <p:spTgt spid="46085"/>
                  </p:tgtEl>
                </p:cond>
              </p:nextCondLst>
            </p:seq>
            <p:video>
              <p:cMediaNode>
                <p:cTn id="7" fill="hold" display="0">
                  <p:stCondLst>
                    <p:cond delay="indefinite"/>
                  </p:stCondLst>
                  <p:endCondLst>
                    <p:cond evt="onNext" delay="0">
                      <p:tgtEl>
                        <p:sldTgt/>
                      </p:tgtEl>
                    </p:cond>
                    <p:cond evt="onPrev" delay="0">
                      <p:tgtEl>
                        <p:sldTgt/>
                      </p:tgtEl>
                    </p:cond>
                  </p:endCondLst>
                </p:cTn>
                <p:tgtEl>
                  <p:spTgt spid="4608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pic>
        <p:nvPicPr>
          <p:cNvPr id="48132" name="Picture 4" descr="场景"/>
          <p:cNvPicPr>
            <a:picLocks noChangeAspect="1" noChangeArrowheads="1"/>
          </p:cNvPicPr>
          <p:nvPr/>
        </p:nvPicPr>
        <p:blipFill>
          <a:blip r:embed="rId3"/>
          <a:srcRect/>
          <a:stretch>
            <a:fillRect/>
          </a:stretch>
        </p:blipFill>
        <p:spPr bwMode="auto">
          <a:xfrm rot="-560282">
            <a:off x="712788" y="1395413"/>
            <a:ext cx="4392612" cy="2424112"/>
          </a:xfrm>
          <a:prstGeom prst="rect">
            <a:avLst/>
          </a:prstGeom>
          <a:noFill/>
        </p:spPr>
      </p:pic>
      <p:pic>
        <p:nvPicPr>
          <p:cNvPr id="48133" name="Picture 5" descr="tu9"/>
          <p:cNvPicPr>
            <a:picLocks noChangeAspect="1" noChangeArrowheads="1"/>
          </p:cNvPicPr>
          <p:nvPr/>
        </p:nvPicPr>
        <p:blipFill>
          <a:blip r:embed="rId4"/>
          <a:srcRect/>
          <a:stretch>
            <a:fillRect/>
          </a:stretch>
        </p:blipFill>
        <p:spPr bwMode="auto">
          <a:xfrm rot="492479">
            <a:off x="-188913" y="3676650"/>
            <a:ext cx="5292726" cy="3206750"/>
          </a:xfrm>
          <a:prstGeom prst="rect">
            <a:avLst/>
          </a:prstGeom>
          <a:noFill/>
        </p:spPr>
      </p:pic>
      <p:pic>
        <p:nvPicPr>
          <p:cNvPr id="48134" name="Picture 6" descr="1-1分镜头"/>
          <p:cNvPicPr>
            <a:picLocks noChangeAspect="1" noChangeArrowheads="1"/>
          </p:cNvPicPr>
          <p:nvPr/>
        </p:nvPicPr>
        <p:blipFill>
          <a:blip r:embed="rId5"/>
          <a:srcRect/>
          <a:stretch>
            <a:fillRect/>
          </a:stretch>
        </p:blipFill>
        <p:spPr bwMode="auto">
          <a:xfrm rot="1629515">
            <a:off x="4906963" y="1824038"/>
            <a:ext cx="4140200" cy="2328862"/>
          </a:xfrm>
          <a:prstGeom prst="rect">
            <a:avLst/>
          </a:prstGeom>
          <a:noFill/>
        </p:spPr>
      </p:pic>
      <p:pic>
        <p:nvPicPr>
          <p:cNvPr id="48135" name="Picture 7" descr="tu12"/>
          <p:cNvPicPr>
            <a:picLocks noChangeAspect="1" noChangeArrowheads="1"/>
          </p:cNvPicPr>
          <p:nvPr/>
        </p:nvPicPr>
        <p:blipFill>
          <a:blip r:embed="rId6"/>
          <a:srcRect/>
          <a:stretch>
            <a:fillRect/>
          </a:stretch>
        </p:blipFill>
        <p:spPr bwMode="auto">
          <a:xfrm>
            <a:off x="5483225" y="4606925"/>
            <a:ext cx="4922838" cy="2251075"/>
          </a:xfrm>
          <a:prstGeom prst="rect">
            <a:avLst/>
          </a:prstGeom>
          <a:noFill/>
        </p:spPr>
      </p:pic>
      <p:pic>
        <p:nvPicPr>
          <p:cNvPr id="48136" name="Picture 8" descr="tu10"/>
          <p:cNvPicPr>
            <a:picLocks noChangeAspect="1" noChangeArrowheads="1"/>
          </p:cNvPicPr>
          <p:nvPr/>
        </p:nvPicPr>
        <p:blipFill>
          <a:blip r:embed="rId7"/>
          <a:srcRect/>
          <a:stretch>
            <a:fillRect/>
          </a:stretch>
        </p:blipFill>
        <p:spPr bwMode="auto">
          <a:xfrm rot="-1172898">
            <a:off x="2971800" y="3284538"/>
            <a:ext cx="5167313" cy="2479675"/>
          </a:xfrm>
          <a:prstGeom prst="rect">
            <a:avLst/>
          </a:prstGeom>
          <a:noFill/>
        </p:spPr>
      </p:pic>
      <p:pic>
        <p:nvPicPr>
          <p:cNvPr id="48137" name="Picture 9" descr="3-2"/>
          <p:cNvPicPr>
            <a:picLocks noChangeAspect="1" noChangeArrowheads="1"/>
          </p:cNvPicPr>
          <p:nvPr/>
        </p:nvPicPr>
        <p:blipFill>
          <a:blip r:embed="rId8"/>
          <a:srcRect/>
          <a:stretch>
            <a:fillRect/>
          </a:stretch>
        </p:blipFill>
        <p:spPr bwMode="auto">
          <a:xfrm rot="749986">
            <a:off x="5872163" y="2994025"/>
            <a:ext cx="4760912" cy="2406650"/>
          </a:xfrm>
          <a:prstGeom prst="rect">
            <a:avLst/>
          </a:prstGeom>
          <a:noFill/>
        </p:spPr>
      </p:pic>
      <p:pic>
        <p:nvPicPr>
          <p:cNvPr id="48138" name="Picture 10" descr="tu11"/>
          <p:cNvPicPr>
            <a:picLocks noChangeAspect="1" noChangeArrowheads="1"/>
          </p:cNvPicPr>
          <p:nvPr/>
        </p:nvPicPr>
        <p:blipFill>
          <a:blip r:embed="rId9"/>
          <a:srcRect/>
          <a:stretch>
            <a:fillRect/>
          </a:stretch>
        </p:blipFill>
        <p:spPr bwMode="auto">
          <a:xfrm>
            <a:off x="8224838" y="1201738"/>
            <a:ext cx="5176837" cy="3098800"/>
          </a:xfrm>
          <a:prstGeom prst="rect">
            <a:avLst/>
          </a:prstGeom>
          <a:noFill/>
        </p:spPr>
      </p:pic>
      <p:pic>
        <p:nvPicPr>
          <p:cNvPr id="48139" name="Picture 11" descr="1-3分镜头"/>
          <p:cNvPicPr>
            <a:picLocks noChangeAspect="1" noChangeArrowheads="1"/>
          </p:cNvPicPr>
          <p:nvPr/>
        </p:nvPicPr>
        <p:blipFill>
          <a:blip r:embed="rId10"/>
          <a:srcRect/>
          <a:stretch>
            <a:fillRect/>
          </a:stretch>
        </p:blipFill>
        <p:spPr bwMode="auto">
          <a:xfrm rot="2199475">
            <a:off x="9725025" y="3805238"/>
            <a:ext cx="3563938" cy="3522662"/>
          </a:xfrm>
          <a:prstGeom prst="rect">
            <a:avLst/>
          </a:prstGeom>
          <a:noFill/>
        </p:spPr>
      </p:pic>
      <p:sp>
        <p:nvSpPr>
          <p:cNvPr id="12" name="Title 11"/>
          <p:cNvSpPr>
            <a:spLocks noGrp="1"/>
          </p:cNvSpPr>
          <p:nvPr>
            <p:ph type="title"/>
          </p:nvPr>
        </p:nvSpPr>
        <p:spPr/>
        <p:txBody>
          <a:bodyPr/>
          <a:lstStyle/>
          <a:p>
            <a:r>
              <a:rPr lang="en-US" altLang="zh-CN" dirty="0" smtClean="0"/>
              <a:t>Game Scene Design</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13315" name="Picture 3" descr="008"/>
          <p:cNvPicPr>
            <a:picLocks noChangeAspect="1" noChangeArrowheads="1"/>
          </p:cNvPicPr>
          <p:nvPr/>
        </p:nvPicPr>
        <p:blipFill>
          <a:blip r:embed="rId3">
            <a:lum contrast="-6000"/>
          </a:blip>
          <a:srcRect t="34387"/>
          <a:stretch>
            <a:fillRect/>
          </a:stretch>
        </p:blipFill>
        <p:spPr bwMode="auto">
          <a:xfrm>
            <a:off x="0" y="1546225"/>
            <a:ext cx="12188825" cy="5311775"/>
          </a:xfrm>
          <a:prstGeom prst="rect">
            <a:avLst/>
          </a:prstGeom>
          <a:noFill/>
        </p:spPr>
      </p:pic>
      <p:sp>
        <p:nvSpPr>
          <p:cNvPr id="5" name="Title 4"/>
          <p:cNvSpPr>
            <a:spLocks noGrp="1"/>
          </p:cNvSpPr>
          <p:nvPr>
            <p:ph type="title"/>
          </p:nvPr>
        </p:nvSpPr>
        <p:spPr>
          <a:xfrm>
            <a:off x="515938" y="228600"/>
            <a:ext cx="11164887" cy="1329595"/>
          </a:xfrm>
        </p:spPr>
        <p:txBody>
          <a:bodyPr/>
          <a:lstStyle/>
          <a:p>
            <a:r>
              <a:rPr lang="en-US" altLang="zh-CN" dirty="0" smtClean="0"/>
              <a:t>Beijing Film Academy Animation Department</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50179" name="Rectangle 3"/>
          <p:cNvSpPr>
            <a:spLocks noChangeArrowheads="1"/>
          </p:cNvSpPr>
          <p:nvPr/>
        </p:nvSpPr>
        <p:spPr bwMode="auto">
          <a:xfrm rot="16200000">
            <a:off x="3878348" y="-4284817"/>
            <a:ext cx="861774" cy="6002337"/>
          </a:xfrm>
          <a:prstGeom prst="rect">
            <a:avLst/>
          </a:prstGeom>
          <a:noFill/>
          <a:ln w="9525">
            <a:noFill/>
            <a:miter lim="800000"/>
            <a:headEnd/>
            <a:tailEnd/>
          </a:ln>
          <a:effectLst/>
        </p:spPr>
        <p:txBody>
          <a:bodyPr vert="eaVert">
            <a:spAutoFit/>
          </a:bodyPr>
          <a:lstStyle/>
          <a:p>
            <a:r>
              <a:rPr kumimoji="1" lang="en-US" altLang="zh-CN" sz="4400" dirty="0">
                <a:solidFill>
                  <a:schemeClr val="tx2"/>
                </a:solidFill>
                <a:latin typeface="Segoe" pitchFamily="34" charset="0"/>
                <a:ea typeface="SimSun" pitchFamily="2" charset="-122"/>
              </a:rPr>
              <a:t>Game Scene Design</a:t>
            </a:r>
          </a:p>
        </p:txBody>
      </p:sp>
      <p:pic>
        <p:nvPicPr>
          <p:cNvPr id="50180" name="3-1B.avi">
            <a:hlinkClick r:id="" action="ppaction://media"/>
          </p:cNvPr>
          <p:cNvPicPr>
            <a:picLocks noRot="1" noChangeAspect="1" noChangeArrowheads="1"/>
          </p:cNvPicPr>
          <p:nvPr>
            <a:videoFile r:link="rId1"/>
          </p:nvPr>
        </p:nvPicPr>
        <p:blipFill>
          <a:blip r:embed="rId5"/>
          <a:srcRect/>
          <a:stretch>
            <a:fillRect/>
          </a:stretch>
        </p:blipFill>
        <p:spPr bwMode="auto">
          <a:xfrm>
            <a:off x="357188" y="1509713"/>
            <a:ext cx="6748462" cy="3600450"/>
          </a:xfrm>
          <a:prstGeom prst="rect">
            <a:avLst/>
          </a:prstGeom>
          <a:noFill/>
          <a:ln w="9525">
            <a:noFill/>
            <a:miter lim="800000"/>
            <a:headEnd/>
            <a:tailEnd/>
          </a:ln>
        </p:spPr>
      </p:pic>
      <p:pic>
        <p:nvPicPr>
          <p:cNvPr id="50181" name="Picture 5" descr="tu10"/>
          <p:cNvPicPr>
            <a:picLocks noChangeAspect="1" noChangeArrowheads="1"/>
          </p:cNvPicPr>
          <p:nvPr/>
        </p:nvPicPr>
        <p:blipFill>
          <a:blip r:embed="rId6"/>
          <a:srcRect/>
          <a:stretch>
            <a:fillRect/>
          </a:stretch>
        </p:blipFill>
        <p:spPr bwMode="auto">
          <a:xfrm>
            <a:off x="7826375" y="3690938"/>
            <a:ext cx="3925888" cy="2305050"/>
          </a:xfrm>
          <a:prstGeom prst="rect">
            <a:avLst/>
          </a:prstGeom>
          <a:noFill/>
        </p:spPr>
      </p:pic>
      <p:pic>
        <p:nvPicPr>
          <p:cNvPr id="50182" name="3-2.avi">
            <a:hlinkClick r:id="" action="ppaction://media"/>
          </p:cNvPr>
          <p:cNvPicPr>
            <a:picLocks noRot="1" noChangeAspect="1" noChangeArrowheads="1"/>
          </p:cNvPicPr>
          <p:nvPr>
            <a:videoFile r:link="rId2"/>
          </p:nvPr>
        </p:nvPicPr>
        <p:blipFill>
          <a:blip r:embed="rId7"/>
          <a:srcRect/>
          <a:stretch>
            <a:fillRect/>
          </a:stretch>
        </p:blipFill>
        <p:spPr bwMode="auto">
          <a:xfrm>
            <a:off x="7812088" y="1176338"/>
            <a:ext cx="3810000" cy="2171700"/>
          </a:xfrm>
          <a:prstGeom prst="rect">
            <a:avLst/>
          </a:prstGeom>
          <a:noFill/>
          <a:ln w="9525">
            <a:noFill/>
            <a:miter lim="800000"/>
            <a:headEnd/>
            <a:tailEnd/>
          </a:ln>
        </p:spPr>
      </p:pic>
      <p:sp>
        <p:nvSpPr>
          <p:cNvPr id="7" name="Title 6"/>
          <p:cNvSpPr>
            <a:spLocks noGrp="1"/>
          </p:cNvSpPr>
          <p:nvPr>
            <p:ph type="title"/>
          </p:nvPr>
        </p:nvSpPr>
        <p:spPr/>
        <p:txBody>
          <a:bodyPr/>
          <a:lstStyle/>
          <a:p>
            <a:r>
              <a:rPr lang="en-US" altLang="zh-CN" dirty="0" smtClean="0"/>
              <a:t>Game Scene Design</a:t>
            </a:r>
            <a:br>
              <a:rPr lang="en-US" altLang="zh-CN" dirty="0" smtClean="0"/>
            </a:b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34" fill="hold"/>
                                        <p:tgtEl>
                                          <p:spTgt spid="50180"/>
                                        </p:tgtEl>
                                      </p:cBhvr>
                                    </p:cmd>
                                  </p:childTnLst>
                                </p:cTn>
                              </p:par>
                            </p:childTnLst>
                          </p:cTn>
                        </p:par>
                        <p:par>
                          <p:cTn id="7" fill="hold">
                            <p:stCondLst>
                              <p:cond delay="5234"/>
                            </p:stCondLst>
                            <p:childTnLst>
                              <p:par>
                                <p:cTn id="8" presetID="1" presetClass="mediacall" presetSubtype="0" fill="hold" nodeType="afterEffect">
                                  <p:stCondLst>
                                    <p:cond delay="0"/>
                                  </p:stCondLst>
                                  <p:childTnLst>
                                    <p:cmd type="call" cmd="playFrom(0.0)">
                                      <p:cBhvr>
                                        <p:cTn id="9" dur="4034" fill="hold"/>
                                        <p:tgtEl>
                                          <p:spTgt spid="501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0180"/>
                </p:tgtEl>
              </p:cMediaNode>
            </p:video>
            <p:video>
              <p:cMediaNode>
                <p:cTn id="11" fill="hold" display="0">
                  <p:stCondLst>
                    <p:cond delay="indefinite"/>
                  </p:stCondLst>
                  <p:endCondLst>
                    <p:cond evt="onNext" delay="0">
                      <p:tgtEl>
                        <p:sldTgt/>
                      </p:tgtEl>
                    </p:cond>
                    <p:cond evt="onPrev" delay="0">
                      <p:tgtEl>
                        <p:sldTgt/>
                      </p:tgtEl>
                    </p:cond>
                  </p:endCondLst>
                </p:cTn>
                <p:tgtEl>
                  <p:spTgt spid="5018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52227" name="Rectangle 3"/>
          <p:cNvSpPr>
            <a:spLocks noChangeArrowheads="1"/>
          </p:cNvSpPr>
          <p:nvPr/>
        </p:nvSpPr>
        <p:spPr bwMode="auto">
          <a:xfrm rot="16200000">
            <a:off x="3735472" y="-4642007"/>
            <a:ext cx="861774" cy="6002337"/>
          </a:xfrm>
          <a:prstGeom prst="rect">
            <a:avLst/>
          </a:prstGeom>
          <a:noFill/>
          <a:ln w="9525">
            <a:noFill/>
            <a:miter lim="800000"/>
            <a:headEnd/>
            <a:tailEnd/>
          </a:ln>
          <a:effectLst/>
        </p:spPr>
        <p:txBody>
          <a:bodyPr vert="eaVert">
            <a:spAutoFit/>
          </a:bodyPr>
          <a:lstStyle/>
          <a:p>
            <a:r>
              <a:rPr kumimoji="1" lang="en-US" altLang="zh-CN" sz="4400" dirty="0">
                <a:solidFill>
                  <a:schemeClr val="tx2"/>
                </a:solidFill>
                <a:latin typeface="Segoe" pitchFamily="34" charset="0"/>
                <a:ea typeface="SimSun" pitchFamily="2" charset="-122"/>
              </a:rPr>
              <a:t>Game Scene Design</a:t>
            </a:r>
          </a:p>
        </p:txBody>
      </p:sp>
      <p:pic>
        <p:nvPicPr>
          <p:cNvPr id="52228" name="pubu.avi">
            <a:hlinkClick r:id="" action="ppaction://media"/>
          </p:cNvPr>
          <p:cNvPicPr>
            <a:picLocks noRot="1" noChangeAspect="1" noChangeArrowheads="1"/>
          </p:cNvPicPr>
          <p:nvPr>
            <a:videoFile r:link="rId1"/>
          </p:nvPr>
        </p:nvPicPr>
        <p:blipFill>
          <a:blip r:embed="rId5"/>
          <a:srcRect/>
          <a:stretch>
            <a:fillRect/>
          </a:stretch>
        </p:blipFill>
        <p:spPr bwMode="auto">
          <a:xfrm>
            <a:off x="398463" y="1455738"/>
            <a:ext cx="6597650" cy="3636962"/>
          </a:xfrm>
          <a:prstGeom prst="rect">
            <a:avLst/>
          </a:prstGeom>
          <a:noFill/>
        </p:spPr>
      </p:pic>
      <p:pic>
        <p:nvPicPr>
          <p:cNvPr id="52229" name="test.avi">
            <a:hlinkClick r:id="" action="ppaction://media"/>
          </p:cNvPr>
          <p:cNvPicPr>
            <a:picLocks noRot="1" noChangeAspect="1" noChangeArrowheads="1"/>
          </p:cNvPicPr>
          <p:nvPr>
            <a:videoFile r:link="rId2"/>
          </p:nvPr>
        </p:nvPicPr>
        <p:blipFill>
          <a:blip r:embed="rId6"/>
          <a:srcRect/>
          <a:stretch>
            <a:fillRect/>
          </a:stretch>
        </p:blipFill>
        <p:spPr bwMode="auto">
          <a:xfrm>
            <a:off x="7332663" y="1233488"/>
            <a:ext cx="4572000" cy="2552700"/>
          </a:xfrm>
          <a:prstGeom prst="rect">
            <a:avLst/>
          </a:prstGeom>
          <a:noFill/>
          <a:ln w="9525">
            <a:noFill/>
            <a:miter lim="800000"/>
            <a:headEnd/>
            <a:tailEnd/>
          </a:ln>
        </p:spPr>
      </p:pic>
      <p:pic>
        <p:nvPicPr>
          <p:cNvPr id="52230" name="Picture 6" descr="mgx"/>
          <p:cNvPicPr>
            <a:picLocks noChangeAspect="1" noChangeArrowheads="1"/>
          </p:cNvPicPr>
          <p:nvPr/>
        </p:nvPicPr>
        <p:blipFill>
          <a:blip r:embed="rId7" cstate="print"/>
          <a:srcRect/>
          <a:stretch>
            <a:fillRect/>
          </a:stretch>
        </p:blipFill>
        <p:spPr bwMode="auto">
          <a:xfrm>
            <a:off x="7372350" y="4157663"/>
            <a:ext cx="3887788" cy="2054225"/>
          </a:xfrm>
          <a:prstGeom prst="rect">
            <a:avLst/>
          </a:prstGeom>
          <a:noFill/>
        </p:spPr>
      </p:pic>
      <p:sp>
        <p:nvSpPr>
          <p:cNvPr id="7" name="Title 6"/>
          <p:cNvSpPr>
            <a:spLocks noGrp="1"/>
          </p:cNvSpPr>
          <p:nvPr>
            <p:ph type="title"/>
          </p:nvPr>
        </p:nvSpPr>
        <p:spPr/>
        <p:txBody>
          <a:bodyPr/>
          <a:lstStyle/>
          <a:p>
            <a:r>
              <a:rPr lang="en-US" altLang="zh-CN" dirty="0" smtClean="0"/>
              <a:t>Game Scene Design</a:t>
            </a:r>
            <a:br>
              <a:rPr lang="en-US" altLang="zh-CN" dirty="0" smtClean="0"/>
            </a:b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00" fill="hold"/>
                                        <p:tgtEl>
                                          <p:spTgt spid="52229"/>
                                        </p:tgtEl>
                                      </p:cBhvr>
                                    </p:cmd>
                                  </p:childTnLst>
                                </p:cTn>
                              </p:par>
                            </p:childTnLst>
                          </p:cTn>
                        </p:par>
                        <p:par>
                          <p:cTn id="7" fill="hold">
                            <p:stCondLst>
                              <p:cond delay="6800"/>
                            </p:stCondLst>
                            <p:childTnLst>
                              <p:par>
                                <p:cTn id="8" presetID="1" presetClass="mediacall" presetSubtype="0" fill="hold" nodeType="afterEffect">
                                  <p:stCondLst>
                                    <p:cond delay="0"/>
                                  </p:stCondLst>
                                  <p:childTnLst>
                                    <p:cmd type="call" cmd="playFrom(0.0)">
                                      <p:cBhvr>
                                        <p:cTn id="9" dur="4667" fill="hold"/>
                                        <p:tgtEl>
                                          <p:spTgt spid="522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2228"/>
                </p:tgtEl>
              </p:cMediaNode>
            </p:video>
            <p:video>
              <p:cMediaNode>
                <p:cTn id="11" fill="hold" display="0">
                  <p:stCondLst>
                    <p:cond delay="indefinite"/>
                  </p:stCondLst>
                  <p:endCondLst>
                    <p:cond evt="onNext" delay="0">
                      <p:tgtEl>
                        <p:sldTgt/>
                      </p:tgtEl>
                    </p:cond>
                    <p:cond evt="onPrev" delay="0">
                      <p:tgtEl>
                        <p:sldTgt/>
                      </p:tgtEl>
                    </p:cond>
                  </p:endCondLst>
                </p:cTn>
                <p:tgtEl>
                  <p:spTgt spid="5222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56323" name="Rectangle 3"/>
          <p:cNvSpPr>
            <a:spLocks noChangeArrowheads="1"/>
          </p:cNvSpPr>
          <p:nvPr/>
        </p:nvSpPr>
        <p:spPr bwMode="auto">
          <a:xfrm rot="16200000">
            <a:off x="3537070" y="-2358231"/>
            <a:ext cx="861774" cy="6002337"/>
          </a:xfrm>
          <a:prstGeom prst="rect">
            <a:avLst/>
          </a:prstGeom>
          <a:noFill/>
          <a:ln w="9525">
            <a:noFill/>
            <a:miter lim="800000"/>
            <a:headEnd/>
            <a:tailEnd/>
          </a:ln>
          <a:effectLst/>
        </p:spPr>
        <p:txBody>
          <a:bodyPr vert="eaVert">
            <a:spAutoFit/>
          </a:bodyPr>
          <a:lstStyle/>
          <a:p>
            <a:endParaRPr kumimoji="1" lang="en-US" altLang="zh-CN" sz="4400" dirty="0">
              <a:solidFill>
                <a:schemeClr val="tx2"/>
              </a:solidFill>
              <a:latin typeface="Segoe" pitchFamily="34" charset="0"/>
              <a:ea typeface="SimSun" pitchFamily="2" charset="-122"/>
            </a:endParaRPr>
          </a:p>
        </p:txBody>
      </p:sp>
      <p:pic>
        <p:nvPicPr>
          <p:cNvPr id="56324" name="Picture 4" descr="分镜头5"/>
          <p:cNvPicPr>
            <a:picLocks noChangeAspect="1" noChangeArrowheads="1"/>
          </p:cNvPicPr>
          <p:nvPr/>
        </p:nvPicPr>
        <p:blipFill>
          <a:blip r:embed="rId3" cstate="print"/>
          <a:srcRect/>
          <a:stretch>
            <a:fillRect/>
          </a:stretch>
        </p:blipFill>
        <p:spPr bwMode="auto">
          <a:xfrm>
            <a:off x="919163" y="1198563"/>
            <a:ext cx="4179887" cy="5081587"/>
          </a:xfrm>
          <a:prstGeom prst="rect">
            <a:avLst/>
          </a:prstGeom>
          <a:noFill/>
          <a:ln w="63500">
            <a:solidFill>
              <a:srgbClr val="666699"/>
            </a:solidFill>
            <a:miter lim="800000"/>
            <a:headEnd/>
            <a:tailEnd/>
          </a:ln>
        </p:spPr>
      </p:pic>
      <p:pic>
        <p:nvPicPr>
          <p:cNvPr id="56325" name="Picture 5" descr="分镜头6"/>
          <p:cNvPicPr>
            <a:picLocks noChangeAspect="1" noChangeArrowheads="1"/>
          </p:cNvPicPr>
          <p:nvPr/>
        </p:nvPicPr>
        <p:blipFill>
          <a:blip r:embed="rId4" cstate="print"/>
          <a:srcRect/>
          <a:stretch>
            <a:fillRect/>
          </a:stretch>
        </p:blipFill>
        <p:spPr bwMode="auto">
          <a:xfrm>
            <a:off x="5767388" y="1211263"/>
            <a:ext cx="4395787" cy="5024437"/>
          </a:xfrm>
          <a:prstGeom prst="rect">
            <a:avLst/>
          </a:prstGeom>
          <a:noFill/>
          <a:ln w="63500">
            <a:solidFill>
              <a:srgbClr val="666699"/>
            </a:solidFill>
            <a:miter lim="800000"/>
            <a:headEnd/>
            <a:tailEnd/>
          </a:ln>
        </p:spPr>
      </p:pic>
      <p:sp>
        <p:nvSpPr>
          <p:cNvPr id="6" name="Title 5"/>
          <p:cNvSpPr>
            <a:spLocks noGrp="1"/>
          </p:cNvSpPr>
          <p:nvPr>
            <p:ph type="title"/>
          </p:nvPr>
        </p:nvSpPr>
        <p:spPr>
          <a:xfrm>
            <a:off x="515938" y="228600"/>
            <a:ext cx="11164887" cy="1329595"/>
          </a:xfrm>
        </p:spPr>
        <p:txBody>
          <a:bodyPr/>
          <a:lstStyle/>
          <a:p>
            <a:r>
              <a:rPr lang="en-US" altLang="zh-CN" dirty="0" smtClean="0"/>
              <a:t>Game Story Board</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58371" name="Rectangle 3"/>
          <p:cNvSpPr>
            <a:spLocks noChangeArrowheads="1"/>
          </p:cNvSpPr>
          <p:nvPr/>
        </p:nvSpPr>
        <p:spPr bwMode="auto">
          <a:xfrm rot="16200000">
            <a:off x="3664034" y="-4713445"/>
            <a:ext cx="861774" cy="6002337"/>
          </a:xfrm>
          <a:prstGeom prst="rect">
            <a:avLst/>
          </a:prstGeom>
          <a:noFill/>
          <a:ln w="9525">
            <a:noFill/>
            <a:miter lim="800000"/>
            <a:headEnd/>
            <a:tailEnd/>
          </a:ln>
          <a:effectLst/>
        </p:spPr>
        <p:txBody>
          <a:bodyPr vert="eaVert">
            <a:spAutoFit/>
          </a:bodyPr>
          <a:lstStyle/>
          <a:p>
            <a:r>
              <a:rPr kumimoji="1" lang="en-US" altLang="zh-CN" sz="4400" dirty="0">
                <a:solidFill>
                  <a:schemeClr val="tx2"/>
                </a:solidFill>
                <a:latin typeface="Segoe" pitchFamily="34" charset="0"/>
                <a:ea typeface="SimSun" pitchFamily="2" charset="-122"/>
              </a:rPr>
              <a:t>Game story Board</a:t>
            </a:r>
          </a:p>
        </p:txBody>
      </p:sp>
      <p:pic>
        <p:nvPicPr>
          <p:cNvPr id="58372" name="Picture 4" descr="分镜头1"/>
          <p:cNvPicPr>
            <a:picLocks noChangeAspect="1" noChangeArrowheads="1"/>
          </p:cNvPicPr>
          <p:nvPr/>
        </p:nvPicPr>
        <p:blipFill>
          <a:blip r:embed="rId3" cstate="print"/>
          <a:srcRect/>
          <a:stretch>
            <a:fillRect/>
          </a:stretch>
        </p:blipFill>
        <p:spPr bwMode="auto">
          <a:xfrm>
            <a:off x="1073150" y="1301750"/>
            <a:ext cx="3905250" cy="4724400"/>
          </a:xfrm>
          <a:prstGeom prst="rect">
            <a:avLst/>
          </a:prstGeom>
          <a:noFill/>
          <a:ln w="63500">
            <a:solidFill>
              <a:srgbClr val="666699"/>
            </a:solidFill>
            <a:miter lim="800000"/>
            <a:headEnd/>
            <a:tailEnd/>
          </a:ln>
        </p:spPr>
      </p:pic>
      <p:pic>
        <p:nvPicPr>
          <p:cNvPr id="58373" name="Picture 5" descr="分镜头2"/>
          <p:cNvPicPr>
            <a:picLocks noChangeAspect="1" noChangeArrowheads="1"/>
          </p:cNvPicPr>
          <p:nvPr/>
        </p:nvPicPr>
        <p:blipFill>
          <a:blip r:embed="rId4" cstate="print"/>
          <a:srcRect/>
          <a:stretch>
            <a:fillRect/>
          </a:stretch>
        </p:blipFill>
        <p:spPr bwMode="auto">
          <a:xfrm>
            <a:off x="5878513" y="1271588"/>
            <a:ext cx="4108450" cy="4724400"/>
          </a:xfrm>
          <a:prstGeom prst="rect">
            <a:avLst/>
          </a:prstGeom>
          <a:noFill/>
          <a:ln w="63500">
            <a:solidFill>
              <a:srgbClr val="666699"/>
            </a:solidFill>
            <a:miter lim="800000"/>
            <a:headEnd/>
            <a:tailEnd/>
          </a:ln>
        </p:spPr>
      </p:pic>
      <p:sp>
        <p:nvSpPr>
          <p:cNvPr id="6" name="Title 5"/>
          <p:cNvSpPr>
            <a:spLocks noGrp="1"/>
          </p:cNvSpPr>
          <p:nvPr>
            <p:ph type="title"/>
          </p:nvPr>
        </p:nvSpPr>
        <p:spPr>
          <a:xfrm>
            <a:off x="515938" y="228600"/>
            <a:ext cx="11164887" cy="1329595"/>
          </a:xfrm>
        </p:spPr>
        <p:txBody>
          <a:bodyPr/>
          <a:lstStyle/>
          <a:p>
            <a:r>
              <a:rPr lang="en-US" altLang="zh-CN" dirty="0" smtClean="0"/>
              <a:t>Game Story Board</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pic>
        <p:nvPicPr>
          <p:cNvPr id="60420" name="Picture 4" descr="分镜头7"/>
          <p:cNvPicPr>
            <a:picLocks noChangeAspect="1" noChangeArrowheads="1"/>
          </p:cNvPicPr>
          <p:nvPr/>
        </p:nvPicPr>
        <p:blipFill>
          <a:blip r:embed="rId3" cstate="print"/>
          <a:srcRect/>
          <a:stretch>
            <a:fillRect/>
          </a:stretch>
        </p:blipFill>
        <p:spPr bwMode="auto">
          <a:xfrm>
            <a:off x="1030288" y="1214438"/>
            <a:ext cx="4270375" cy="4989512"/>
          </a:xfrm>
          <a:prstGeom prst="rect">
            <a:avLst/>
          </a:prstGeom>
          <a:noFill/>
          <a:ln w="63500">
            <a:solidFill>
              <a:srgbClr val="666699"/>
            </a:solidFill>
            <a:miter lim="800000"/>
            <a:headEnd/>
            <a:tailEnd/>
          </a:ln>
        </p:spPr>
      </p:pic>
      <p:pic>
        <p:nvPicPr>
          <p:cNvPr id="60421" name="Picture 5" descr="分镜头8"/>
          <p:cNvPicPr>
            <a:picLocks noChangeAspect="1" noChangeArrowheads="1"/>
          </p:cNvPicPr>
          <p:nvPr/>
        </p:nvPicPr>
        <p:blipFill>
          <a:blip r:embed="rId4" cstate="print"/>
          <a:srcRect/>
          <a:stretch>
            <a:fillRect/>
          </a:stretch>
        </p:blipFill>
        <p:spPr bwMode="auto">
          <a:xfrm>
            <a:off x="6073775" y="1200150"/>
            <a:ext cx="4310063" cy="5037138"/>
          </a:xfrm>
          <a:prstGeom prst="rect">
            <a:avLst/>
          </a:prstGeom>
          <a:noFill/>
          <a:ln w="63500">
            <a:solidFill>
              <a:srgbClr val="666699"/>
            </a:solidFill>
            <a:miter lim="800000"/>
            <a:headEnd/>
            <a:tailEnd/>
          </a:ln>
        </p:spPr>
      </p:pic>
      <p:sp>
        <p:nvSpPr>
          <p:cNvPr id="6" name="Title 5"/>
          <p:cNvSpPr>
            <a:spLocks noGrp="1"/>
          </p:cNvSpPr>
          <p:nvPr>
            <p:ph type="title"/>
          </p:nvPr>
        </p:nvSpPr>
        <p:spPr/>
        <p:txBody>
          <a:bodyPr/>
          <a:lstStyle/>
          <a:p>
            <a:r>
              <a:rPr altLang="zh-CN" smtClean="0"/>
              <a:t>Game Story Board</a:t>
            </a:r>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sp>
        <p:nvSpPr>
          <p:cNvPr id="62467" name="Rectangle 3"/>
          <p:cNvSpPr>
            <a:spLocks noChangeArrowheads="1"/>
          </p:cNvSpPr>
          <p:nvPr/>
        </p:nvSpPr>
        <p:spPr bwMode="auto">
          <a:xfrm rot="16200000">
            <a:off x="3806910" y="-4141941"/>
            <a:ext cx="861774" cy="6002337"/>
          </a:xfrm>
          <a:prstGeom prst="rect">
            <a:avLst/>
          </a:prstGeom>
          <a:noFill/>
          <a:ln w="9525">
            <a:noFill/>
            <a:miter lim="800000"/>
            <a:headEnd/>
            <a:tailEnd/>
          </a:ln>
          <a:effectLst/>
        </p:spPr>
        <p:txBody>
          <a:bodyPr vert="eaVert">
            <a:spAutoFit/>
          </a:bodyPr>
          <a:lstStyle/>
          <a:p>
            <a:endParaRPr kumimoji="1" lang="en-US" altLang="zh-CN" sz="4400" dirty="0">
              <a:solidFill>
                <a:schemeClr val="tx2"/>
              </a:solidFill>
              <a:latin typeface="Segoe" pitchFamily="34" charset="0"/>
              <a:ea typeface="SimSun" pitchFamily="2" charset="-122"/>
            </a:endParaRPr>
          </a:p>
        </p:txBody>
      </p:sp>
      <p:pic>
        <p:nvPicPr>
          <p:cNvPr id="62468" name="Picture 4" descr="5"/>
          <p:cNvPicPr>
            <a:picLocks noChangeAspect="1" noChangeArrowheads="1"/>
          </p:cNvPicPr>
          <p:nvPr/>
        </p:nvPicPr>
        <p:blipFill>
          <a:blip r:embed="rId3"/>
          <a:srcRect/>
          <a:stretch>
            <a:fillRect/>
          </a:stretch>
        </p:blipFill>
        <p:spPr bwMode="auto">
          <a:xfrm>
            <a:off x="584200" y="1358900"/>
            <a:ext cx="6748463" cy="5111750"/>
          </a:xfrm>
          <a:prstGeom prst="rect">
            <a:avLst/>
          </a:prstGeom>
          <a:noFill/>
        </p:spPr>
      </p:pic>
      <p:pic>
        <p:nvPicPr>
          <p:cNvPr id="62469" name="Picture 5" descr="637783_1000407295"/>
          <p:cNvPicPr>
            <a:picLocks noChangeAspect="1" noChangeArrowheads="1"/>
          </p:cNvPicPr>
          <p:nvPr/>
        </p:nvPicPr>
        <p:blipFill>
          <a:blip r:embed="rId4"/>
          <a:srcRect l="21201"/>
          <a:stretch>
            <a:fillRect/>
          </a:stretch>
        </p:blipFill>
        <p:spPr bwMode="auto">
          <a:xfrm>
            <a:off x="7796213" y="1455738"/>
            <a:ext cx="3752850" cy="3600450"/>
          </a:xfrm>
          <a:prstGeom prst="rect">
            <a:avLst/>
          </a:prstGeom>
          <a:noFill/>
        </p:spPr>
      </p:pic>
      <p:sp>
        <p:nvSpPr>
          <p:cNvPr id="6" name="Title 5"/>
          <p:cNvSpPr>
            <a:spLocks noGrp="1"/>
          </p:cNvSpPr>
          <p:nvPr>
            <p:ph type="title"/>
          </p:nvPr>
        </p:nvSpPr>
        <p:spPr/>
        <p:txBody>
          <a:bodyPr/>
          <a:lstStyle/>
          <a:p>
            <a:r>
              <a:rPr lang="en-US" altLang="zh-CN" dirty="0" smtClean="0"/>
              <a:t>Game Scene Design</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15364" name="Picture 4" descr="200871021256209"/>
          <p:cNvPicPr>
            <a:picLocks noChangeAspect="1" noChangeArrowheads="1"/>
          </p:cNvPicPr>
          <p:nvPr/>
        </p:nvPicPr>
        <p:blipFill>
          <a:blip r:embed="rId3"/>
          <a:srcRect t="12039" r="14336"/>
          <a:stretch>
            <a:fillRect/>
          </a:stretch>
        </p:blipFill>
        <p:spPr bwMode="auto">
          <a:xfrm>
            <a:off x="725488" y="1484313"/>
            <a:ext cx="5843587" cy="4500562"/>
          </a:xfrm>
          <a:prstGeom prst="rect">
            <a:avLst/>
          </a:prstGeom>
          <a:noFill/>
        </p:spPr>
      </p:pic>
      <p:pic>
        <p:nvPicPr>
          <p:cNvPr id="15365" name="Picture 5" descr="2008710214131509"/>
          <p:cNvPicPr>
            <a:picLocks noChangeAspect="1" noChangeArrowheads="1"/>
          </p:cNvPicPr>
          <p:nvPr/>
        </p:nvPicPr>
        <p:blipFill>
          <a:blip r:embed="rId4"/>
          <a:srcRect l="29510" t="24698" r="8214" b="23404"/>
          <a:stretch>
            <a:fillRect/>
          </a:stretch>
        </p:blipFill>
        <p:spPr bwMode="auto">
          <a:xfrm>
            <a:off x="6964363" y="1439863"/>
            <a:ext cx="4095750" cy="2411412"/>
          </a:xfrm>
          <a:prstGeom prst="rect">
            <a:avLst/>
          </a:prstGeom>
          <a:noFill/>
        </p:spPr>
      </p:pic>
      <p:pic>
        <p:nvPicPr>
          <p:cNvPr id="15366" name="Picture 6" descr="2008710213720875"/>
          <p:cNvPicPr>
            <a:picLocks noChangeAspect="1" noChangeArrowheads="1"/>
          </p:cNvPicPr>
          <p:nvPr/>
        </p:nvPicPr>
        <p:blipFill>
          <a:blip r:embed="rId5"/>
          <a:srcRect l="1732" t="8803" r="8955" b="18098"/>
          <a:stretch>
            <a:fillRect/>
          </a:stretch>
        </p:blipFill>
        <p:spPr bwMode="auto">
          <a:xfrm>
            <a:off x="6965950" y="4257675"/>
            <a:ext cx="4106863" cy="2235200"/>
          </a:xfrm>
          <a:prstGeom prst="rect">
            <a:avLst/>
          </a:prstGeom>
          <a:noFill/>
        </p:spPr>
      </p:pic>
      <p:sp>
        <p:nvSpPr>
          <p:cNvPr id="7" name="Title 6"/>
          <p:cNvSpPr>
            <a:spLocks noGrp="1"/>
          </p:cNvSpPr>
          <p:nvPr>
            <p:ph type="title"/>
          </p:nvPr>
        </p:nvSpPr>
        <p:spPr>
          <a:xfrm>
            <a:off x="515938" y="228600"/>
            <a:ext cx="11164887" cy="1329595"/>
          </a:xfrm>
        </p:spPr>
        <p:txBody>
          <a:bodyPr/>
          <a:lstStyle/>
          <a:p>
            <a:r>
              <a:rPr lang="en-US" altLang="zh-CN" dirty="0" smtClean="0"/>
              <a:t>Beijing Film Academy Animation Department</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17412" name="Picture 4" descr="somepic1"/>
          <p:cNvPicPr>
            <a:picLocks noChangeAspect="1" noChangeArrowheads="1"/>
          </p:cNvPicPr>
          <p:nvPr/>
        </p:nvPicPr>
        <p:blipFill>
          <a:blip r:embed="rId3"/>
          <a:srcRect/>
          <a:stretch>
            <a:fillRect/>
          </a:stretch>
        </p:blipFill>
        <p:spPr bwMode="auto">
          <a:xfrm>
            <a:off x="625475" y="1235075"/>
            <a:ext cx="7315200" cy="4208463"/>
          </a:xfrm>
          <a:prstGeom prst="rect">
            <a:avLst/>
          </a:prstGeom>
          <a:noFill/>
        </p:spPr>
      </p:pic>
      <p:pic>
        <p:nvPicPr>
          <p:cNvPr id="17413" name="Picture 5" descr="somepic3"/>
          <p:cNvPicPr>
            <a:picLocks noChangeAspect="1" noChangeArrowheads="1"/>
          </p:cNvPicPr>
          <p:nvPr/>
        </p:nvPicPr>
        <p:blipFill>
          <a:blip r:embed="rId4" cstate="print"/>
          <a:srcRect b="1477"/>
          <a:stretch>
            <a:fillRect/>
          </a:stretch>
        </p:blipFill>
        <p:spPr bwMode="auto">
          <a:xfrm>
            <a:off x="8253413" y="3422650"/>
            <a:ext cx="3384550" cy="1800225"/>
          </a:xfrm>
          <a:prstGeom prst="rect">
            <a:avLst/>
          </a:prstGeom>
          <a:noFill/>
        </p:spPr>
      </p:pic>
      <p:pic>
        <p:nvPicPr>
          <p:cNvPr id="17414" name="Picture 6" descr="runfreely"/>
          <p:cNvPicPr>
            <a:picLocks noChangeAspect="1" noChangeArrowheads="1"/>
          </p:cNvPicPr>
          <p:nvPr/>
        </p:nvPicPr>
        <p:blipFill>
          <a:blip r:embed="rId5" cstate="print"/>
          <a:srcRect t="12755" b="7329"/>
          <a:stretch>
            <a:fillRect/>
          </a:stretch>
        </p:blipFill>
        <p:spPr bwMode="auto">
          <a:xfrm>
            <a:off x="8261350" y="1277938"/>
            <a:ext cx="3313113" cy="1800225"/>
          </a:xfrm>
          <a:prstGeom prst="rect">
            <a:avLst/>
          </a:prstGeom>
          <a:noFill/>
        </p:spPr>
      </p:pic>
      <p:sp>
        <p:nvSpPr>
          <p:cNvPr id="7" name="Title 6"/>
          <p:cNvSpPr>
            <a:spLocks noGrp="1"/>
          </p:cNvSpPr>
          <p:nvPr>
            <p:ph type="title"/>
          </p:nvPr>
        </p:nvSpPr>
        <p:spPr>
          <a:xfrm>
            <a:off x="515938" y="228600"/>
            <a:ext cx="11164887" cy="664797"/>
          </a:xfrm>
        </p:spPr>
        <p:txBody>
          <a:bodyPr/>
          <a:lstStyle/>
          <a:p>
            <a:r>
              <a:rPr altLang="zh-CN" smtClean="0">
                <a:ea typeface="SimSun" pitchFamily="2" charset="-122"/>
              </a:rPr>
              <a:t>Beijing Film Academy Animation Department</a:t>
            </a: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19460" name="Picture 4" descr="ppt_poster"/>
          <p:cNvPicPr>
            <a:picLocks noChangeAspect="1" noChangeArrowheads="1"/>
          </p:cNvPicPr>
          <p:nvPr/>
        </p:nvPicPr>
        <p:blipFill>
          <a:blip r:embed="rId3" cstate="print"/>
          <a:srcRect r="4788"/>
          <a:stretch>
            <a:fillRect/>
          </a:stretch>
        </p:blipFill>
        <p:spPr bwMode="auto">
          <a:xfrm>
            <a:off x="703263" y="1219200"/>
            <a:ext cx="7197725" cy="2255838"/>
          </a:xfrm>
          <a:prstGeom prst="rect">
            <a:avLst/>
          </a:prstGeom>
          <a:noFill/>
        </p:spPr>
      </p:pic>
      <p:pic>
        <p:nvPicPr>
          <p:cNvPr id="19461" name="Picture 5" descr="gusutu2"/>
          <p:cNvPicPr>
            <a:picLocks noChangeAspect="1" noChangeArrowheads="1"/>
          </p:cNvPicPr>
          <p:nvPr/>
        </p:nvPicPr>
        <p:blipFill>
          <a:blip r:embed="rId4"/>
          <a:srcRect t="21861" b="10831"/>
          <a:stretch>
            <a:fillRect/>
          </a:stretch>
        </p:blipFill>
        <p:spPr bwMode="auto">
          <a:xfrm>
            <a:off x="627063" y="3768725"/>
            <a:ext cx="7200900" cy="2725738"/>
          </a:xfrm>
          <a:prstGeom prst="rect">
            <a:avLst/>
          </a:prstGeom>
          <a:noFill/>
        </p:spPr>
      </p:pic>
      <p:pic>
        <p:nvPicPr>
          <p:cNvPr id="19462" name="Picture 6" descr="场景"/>
          <p:cNvPicPr>
            <a:picLocks noChangeAspect="1" noChangeArrowheads="1"/>
          </p:cNvPicPr>
          <p:nvPr/>
        </p:nvPicPr>
        <p:blipFill>
          <a:blip r:embed="rId5" cstate="print"/>
          <a:srcRect l="30124"/>
          <a:stretch>
            <a:fillRect/>
          </a:stretch>
        </p:blipFill>
        <p:spPr bwMode="auto">
          <a:xfrm>
            <a:off x="8332788" y="1123950"/>
            <a:ext cx="3317875" cy="3081338"/>
          </a:xfrm>
          <a:prstGeom prst="rect">
            <a:avLst/>
          </a:prstGeom>
          <a:noFill/>
        </p:spPr>
      </p:pic>
      <p:pic>
        <p:nvPicPr>
          <p:cNvPr id="19463" name="Picture 7" descr="88060-3496998659"/>
          <p:cNvPicPr>
            <a:picLocks noChangeAspect="1" noChangeArrowheads="1"/>
          </p:cNvPicPr>
          <p:nvPr/>
        </p:nvPicPr>
        <p:blipFill>
          <a:blip r:embed="rId6"/>
          <a:srcRect b="53159"/>
          <a:stretch>
            <a:fillRect/>
          </a:stretch>
        </p:blipFill>
        <p:spPr bwMode="auto">
          <a:xfrm>
            <a:off x="8196263" y="4451350"/>
            <a:ext cx="3630612" cy="2065338"/>
          </a:xfrm>
          <a:prstGeom prst="rect">
            <a:avLst/>
          </a:prstGeom>
          <a:noFill/>
        </p:spPr>
      </p:pic>
      <p:sp>
        <p:nvSpPr>
          <p:cNvPr id="8" name="Title 7"/>
          <p:cNvSpPr>
            <a:spLocks noGrp="1"/>
          </p:cNvSpPr>
          <p:nvPr>
            <p:ph type="title"/>
          </p:nvPr>
        </p:nvSpPr>
        <p:spPr>
          <a:xfrm>
            <a:off x="515938" y="228600"/>
            <a:ext cx="11164887" cy="664797"/>
          </a:xfrm>
        </p:spPr>
        <p:txBody>
          <a:bodyPr/>
          <a:lstStyle/>
          <a:p>
            <a:r>
              <a:rPr altLang="zh-CN" smtClean="0">
                <a:ea typeface="SimSun" pitchFamily="2" charset="-122"/>
              </a:rPr>
              <a:t>Beijing Film Academy Animation Department</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21508" name="Picture 4" descr="liqojfwipx"/>
          <p:cNvPicPr>
            <a:picLocks noChangeAspect="1" noChangeArrowheads="1"/>
          </p:cNvPicPr>
          <p:nvPr/>
        </p:nvPicPr>
        <p:blipFill>
          <a:blip r:embed="rId4"/>
          <a:srcRect t="11659" b="16704"/>
          <a:stretch>
            <a:fillRect/>
          </a:stretch>
        </p:blipFill>
        <p:spPr bwMode="auto">
          <a:xfrm>
            <a:off x="392113" y="1295400"/>
            <a:ext cx="5043487" cy="2028825"/>
          </a:xfrm>
          <a:prstGeom prst="rect">
            <a:avLst/>
          </a:prstGeom>
          <a:noFill/>
          <a:ln w="9525">
            <a:noFill/>
            <a:miter lim="800000"/>
            <a:headEnd/>
            <a:tailEnd/>
          </a:ln>
        </p:spPr>
      </p:pic>
      <p:pic>
        <p:nvPicPr>
          <p:cNvPr id="21509" name="中心校园.avi">
            <a:hlinkClick r:id="" action="ppaction://media"/>
          </p:cNvPr>
          <p:cNvPicPr>
            <a:picLocks noRot="1" noChangeAspect="1" noChangeArrowheads="1"/>
          </p:cNvPicPr>
          <p:nvPr>
            <a:videoFile r:link="rId1"/>
          </p:nvPr>
        </p:nvPicPr>
        <p:blipFill>
          <a:blip r:embed="rId5"/>
          <a:srcRect/>
          <a:stretch>
            <a:fillRect/>
          </a:stretch>
        </p:blipFill>
        <p:spPr bwMode="auto">
          <a:xfrm>
            <a:off x="8793163" y="1360488"/>
            <a:ext cx="3165475" cy="4219575"/>
          </a:xfrm>
          <a:prstGeom prst="rect">
            <a:avLst/>
          </a:prstGeom>
          <a:noFill/>
        </p:spPr>
      </p:pic>
      <p:pic>
        <p:nvPicPr>
          <p:cNvPr id="21510" name="Picture 6" descr="72527-3526528832"/>
          <p:cNvPicPr>
            <a:picLocks noChangeAspect="1" noChangeArrowheads="1"/>
          </p:cNvPicPr>
          <p:nvPr/>
        </p:nvPicPr>
        <p:blipFill>
          <a:blip r:embed="rId6"/>
          <a:srcRect t="30612" b="8192"/>
          <a:stretch>
            <a:fillRect/>
          </a:stretch>
        </p:blipFill>
        <p:spPr bwMode="auto">
          <a:xfrm>
            <a:off x="393700" y="3741738"/>
            <a:ext cx="5440363" cy="2763837"/>
          </a:xfrm>
          <a:prstGeom prst="rect">
            <a:avLst/>
          </a:prstGeom>
          <a:noFill/>
        </p:spPr>
      </p:pic>
      <p:pic>
        <p:nvPicPr>
          <p:cNvPr id="21511" name="Picture 7" descr="72994-3526528475"/>
          <p:cNvPicPr>
            <a:picLocks noChangeAspect="1" noChangeArrowheads="1"/>
          </p:cNvPicPr>
          <p:nvPr/>
        </p:nvPicPr>
        <p:blipFill>
          <a:blip r:embed="rId7"/>
          <a:srcRect b="10738"/>
          <a:stretch>
            <a:fillRect/>
          </a:stretch>
        </p:blipFill>
        <p:spPr bwMode="auto">
          <a:xfrm>
            <a:off x="4911725" y="2081213"/>
            <a:ext cx="4098925" cy="2744787"/>
          </a:xfrm>
          <a:prstGeom prst="rect">
            <a:avLst/>
          </a:prstGeom>
          <a:noFill/>
        </p:spPr>
      </p:pic>
      <p:sp>
        <p:nvSpPr>
          <p:cNvPr id="9" name="Title 8"/>
          <p:cNvSpPr>
            <a:spLocks noGrp="1"/>
          </p:cNvSpPr>
          <p:nvPr>
            <p:ph type="title"/>
          </p:nvPr>
        </p:nvSpPr>
        <p:spPr>
          <a:xfrm>
            <a:off x="515938" y="228600"/>
            <a:ext cx="11164887" cy="664797"/>
          </a:xfrm>
        </p:spPr>
        <p:txBody>
          <a:bodyPr/>
          <a:lstStyle/>
          <a:p>
            <a:r>
              <a:rPr altLang="zh-CN" smtClean="0">
                <a:ea typeface="SimSun" pitchFamily="2" charset="-122"/>
              </a:rPr>
              <a:t>Beijing Film Academy Animation Department</a:t>
            </a:r>
            <a:endParaRPr lang="en-US" dirty="0"/>
          </a:p>
        </p:txBody>
      </p:sp>
    </p:spTree>
  </p:cSld>
  <p:clrMapOvr>
    <a:masterClrMapping/>
  </p:clrMapOvr>
  <p:transition>
    <p:fad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150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987675" y="5876925"/>
            <a:ext cx="2994731" cy="369332"/>
          </a:xfrm>
          <a:prstGeom prst="rect">
            <a:avLst/>
          </a:prstGeom>
          <a:noFill/>
          <a:ln w="9525">
            <a:noFill/>
            <a:miter lim="800000"/>
            <a:headEnd/>
            <a:tailEnd/>
          </a:ln>
          <a:effectLst/>
        </p:spPr>
        <p:txBody>
          <a:bodyPr wrap="none">
            <a:spAutoFit/>
          </a:bodyPr>
          <a:lstStyle/>
          <a:p>
            <a:r>
              <a:rPr kumimoji="1" lang="en-US" altLang="zh-CN" b="1" dirty="0">
                <a:latin typeface="Segoe" pitchFamily="34" charset="0"/>
                <a:ea typeface="SimSun" pitchFamily="2" charset="-122"/>
              </a:rPr>
              <a:t>Interactive        Animation</a:t>
            </a:r>
          </a:p>
        </p:txBody>
      </p:sp>
      <p:pic>
        <p:nvPicPr>
          <p:cNvPr id="23555" name="Picture 3" descr="001"/>
          <p:cNvPicPr>
            <a:picLocks noChangeAspect="1" noChangeArrowheads="1"/>
          </p:cNvPicPr>
          <p:nvPr/>
        </p:nvPicPr>
        <p:blipFill>
          <a:blip r:embed="rId3"/>
          <a:srcRect t="8255" r="1552" b="10561"/>
          <a:stretch>
            <a:fillRect/>
          </a:stretch>
        </p:blipFill>
        <p:spPr bwMode="auto">
          <a:xfrm>
            <a:off x="0" y="1536700"/>
            <a:ext cx="12188825" cy="5321300"/>
          </a:xfrm>
          <a:prstGeom prst="rect">
            <a:avLst/>
          </a:prstGeom>
          <a:noFill/>
        </p:spPr>
      </p:pic>
      <p:sp>
        <p:nvSpPr>
          <p:cNvPr id="5" name="Title 4"/>
          <p:cNvSpPr>
            <a:spLocks noGrp="1"/>
          </p:cNvSpPr>
          <p:nvPr>
            <p:ph type="title"/>
          </p:nvPr>
        </p:nvSpPr>
        <p:spPr>
          <a:xfrm>
            <a:off x="515938" y="228600"/>
            <a:ext cx="11164887" cy="1994392"/>
          </a:xfrm>
        </p:spPr>
        <p:txBody>
          <a:bodyPr/>
          <a:lstStyle/>
          <a:p>
            <a:r>
              <a:rPr lang="en-US" altLang="zh-CN" dirty="0" smtClean="0"/>
              <a:t>To Apply Chinese Water Color Painting Style into Game Design</a:t>
            </a:r>
            <a:br>
              <a:rPr lang="en-US" altLang="zh-CN" dirty="0" smtClean="0"/>
            </a:br>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rot="16200000">
            <a:off x="8574091" y="-1336695"/>
            <a:ext cx="1008063" cy="4681538"/>
          </a:xfrm>
          <a:prstGeom prst="rect">
            <a:avLst/>
          </a:prstGeom>
          <a:noFill/>
          <a:ln>
            <a:noFill/>
          </a:ln>
          <a:effectLst>
            <a:outerShdw blurRad="63500" sx="102000" sy="102000" algn="ctr" rotWithShape="0">
              <a:prstClr val="black">
                <a:alpha val="40000"/>
              </a:prstClr>
            </a:outerShdw>
          </a:effectLst>
        </p:spPr>
        <p:txBody>
          <a:bodyPr vert="eaVert" anchor="ctr"/>
          <a:lstStyle/>
          <a:p>
            <a:pPr algn="ctr" defTabSz="1095375">
              <a:lnSpc>
                <a:spcPct val="90000"/>
              </a:lnSpc>
            </a:pPr>
            <a:r>
              <a:rPr lang="en-US" altLang="zh-CN" sz="6000" spc="-36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cs typeface="Arial" charset="0"/>
              </a:rPr>
              <a:t>Background</a:t>
            </a:r>
          </a:p>
        </p:txBody>
      </p:sp>
      <p:pic>
        <p:nvPicPr>
          <p:cNvPr id="25603" name="Picture 3" descr="IMG_0128"/>
          <p:cNvPicPr>
            <a:picLocks noChangeAspect="1" noChangeArrowheads="1"/>
          </p:cNvPicPr>
          <p:nvPr/>
        </p:nvPicPr>
        <p:blipFill>
          <a:blip r:embed="rId3"/>
          <a:srcRect/>
          <a:stretch>
            <a:fillRect/>
          </a:stretch>
        </p:blipFill>
        <p:spPr bwMode="auto">
          <a:xfrm>
            <a:off x="444500" y="412750"/>
            <a:ext cx="5545138" cy="3455988"/>
          </a:xfrm>
          <a:prstGeom prst="rect">
            <a:avLst/>
          </a:prstGeom>
          <a:noFill/>
        </p:spPr>
      </p:pic>
      <p:sp>
        <p:nvSpPr>
          <p:cNvPr id="25604" name="Text Box 4"/>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25605" name="Picture 5" descr="20057261037715"/>
          <p:cNvPicPr>
            <a:picLocks noChangeAspect="1" noChangeArrowheads="1"/>
          </p:cNvPicPr>
          <p:nvPr/>
        </p:nvPicPr>
        <p:blipFill>
          <a:blip r:embed="rId4"/>
          <a:srcRect/>
          <a:stretch>
            <a:fillRect/>
          </a:stretch>
        </p:blipFill>
        <p:spPr bwMode="auto">
          <a:xfrm>
            <a:off x="874713" y="3956050"/>
            <a:ext cx="4592637" cy="2819400"/>
          </a:xfrm>
          <a:prstGeom prst="rect">
            <a:avLst/>
          </a:prstGeom>
          <a:noFill/>
        </p:spPr>
      </p:pic>
      <p:sp>
        <p:nvSpPr>
          <p:cNvPr id="25606" name="Text Box 6"/>
          <p:cNvSpPr txBox="1">
            <a:spLocks noChangeArrowheads="1"/>
          </p:cNvSpPr>
          <p:nvPr/>
        </p:nvSpPr>
        <p:spPr bwMode="auto">
          <a:xfrm>
            <a:off x="6634163" y="2103438"/>
            <a:ext cx="4941887" cy="1569660"/>
          </a:xfrm>
          <a:prstGeom prst="rect">
            <a:avLst/>
          </a:prstGeom>
          <a:noFill/>
          <a:ln w="9525">
            <a:noFill/>
            <a:miter lim="800000"/>
            <a:headEnd/>
            <a:tailEnd/>
          </a:ln>
          <a:effectLst/>
        </p:spPr>
        <p:txBody>
          <a:bodyPr>
            <a:spAutoFit/>
          </a:bodyPr>
          <a:lstStyle/>
          <a:p>
            <a:r>
              <a:rPr kumimoji="1" lang="en-US" altLang="zh-CN" sz="3200" b="1" dirty="0">
                <a:solidFill>
                  <a:schemeClr val="hlink"/>
                </a:solidFill>
                <a:latin typeface="+mn-lt"/>
                <a:ea typeface="SimSun" pitchFamily="2" charset="-122"/>
              </a:rPr>
              <a:t>Chinese painting is a very Traditional  culture and have especial style.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blinds(horizontal)">
                                      <p:cBhvr>
                                        <p:cTn id="7" dur="500"/>
                                        <p:tgtEl>
                                          <p:spTgt spid="25603"/>
                                        </p:tgtEl>
                                      </p:cBhvr>
                                    </p:animEffect>
                                  </p:childTnLst>
                                </p:cTn>
                              </p:par>
                              <p:par>
                                <p:cTn id="8" presetID="3" presetClass="entr" presetSubtype="10" fill="hold"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blinds(horizontal)">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640513" y="1339850"/>
            <a:ext cx="184150" cy="457200"/>
          </a:xfrm>
          <a:prstGeom prst="rect">
            <a:avLst/>
          </a:prstGeom>
          <a:noFill/>
          <a:ln w="9525">
            <a:noFill/>
            <a:miter lim="800000"/>
            <a:headEnd/>
            <a:tailEnd/>
          </a:ln>
          <a:effectLst/>
        </p:spPr>
        <p:txBody>
          <a:bodyPr wrap="none">
            <a:spAutoFit/>
          </a:bodyPr>
          <a:lstStyle/>
          <a:p>
            <a:endParaRPr kumimoji="1" lang="en-US" sz="2400" dirty="0">
              <a:latin typeface="Times New Roman" pitchFamily="18" charset="0"/>
              <a:ea typeface="SimSun" pitchFamily="2" charset="-122"/>
            </a:endParaRPr>
          </a:p>
        </p:txBody>
      </p:sp>
      <p:pic>
        <p:nvPicPr>
          <p:cNvPr id="27651" name="Picture 3" descr="1141899507_64860"/>
          <p:cNvPicPr>
            <a:picLocks noChangeAspect="1" noChangeArrowheads="1"/>
          </p:cNvPicPr>
          <p:nvPr/>
        </p:nvPicPr>
        <p:blipFill>
          <a:blip r:embed="rId3"/>
          <a:srcRect/>
          <a:stretch>
            <a:fillRect/>
          </a:stretch>
        </p:blipFill>
        <p:spPr bwMode="auto">
          <a:xfrm>
            <a:off x="276225" y="3389313"/>
            <a:ext cx="4097338" cy="3278187"/>
          </a:xfrm>
          <a:prstGeom prst="rect">
            <a:avLst/>
          </a:prstGeom>
          <a:noFill/>
        </p:spPr>
      </p:pic>
      <p:pic>
        <p:nvPicPr>
          <p:cNvPr id="27652" name="Picture 4" descr="1142833708_36726"/>
          <p:cNvPicPr>
            <a:picLocks noChangeAspect="1" noChangeArrowheads="1"/>
          </p:cNvPicPr>
          <p:nvPr/>
        </p:nvPicPr>
        <p:blipFill>
          <a:blip r:embed="rId4"/>
          <a:srcRect/>
          <a:stretch>
            <a:fillRect/>
          </a:stretch>
        </p:blipFill>
        <p:spPr bwMode="auto">
          <a:xfrm>
            <a:off x="387350" y="419100"/>
            <a:ext cx="3887788" cy="2786063"/>
          </a:xfrm>
          <a:prstGeom prst="rect">
            <a:avLst/>
          </a:prstGeom>
          <a:noFill/>
        </p:spPr>
      </p:pic>
      <p:pic>
        <p:nvPicPr>
          <p:cNvPr id="27653" name="Picture 5" descr="1142301318_51686"/>
          <p:cNvPicPr>
            <a:picLocks noChangeAspect="1" noChangeArrowheads="1"/>
          </p:cNvPicPr>
          <p:nvPr/>
        </p:nvPicPr>
        <p:blipFill>
          <a:blip r:embed="rId5"/>
          <a:srcRect/>
          <a:stretch>
            <a:fillRect/>
          </a:stretch>
        </p:blipFill>
        <p:spPr bwMode="auto">
          <a:xfrm>
            <a:off x="4730750" y="2740025"/>
            <a:ext cx="4554538" cy="3646488"/>
          </a:xfrm>
          <a:prstGeom prst="rect">
            <a:avLst/>
          </a:prstGeom>
          <a:noFill/>
        </p:spPr>
      </p:pic>
      <p:sp>
        <p:nvSpPr>
          <p:cNvPr id="27654" name="Rectangle 6"/>
          <p:cNvSpPr>
            <a:spLocks noChangeArrowheads="1"/>
          </p:cNvSpPr>
          <p:nvPr/>
        </p:nvSpPr>
        <p:spPr bwMode="auto">
          <a:xfrm rot="16200000">
            <a:off x="8552657" y="-1858169"/>
            <a:ext cx="1008062" cy="5616575"/>
          </a:xfrm>
          <a:prstGeom prst="rect">
            <a:avLst/>
          </a:prstGeom>
          <a:noFill/>
          <a:ln>
            <a:noFill/>
          </a:ln>
          <a:effectLst>
            <a:outerShdw blurRad="63500" sx="102000" sy="102000" algn="ctr" rotWithShape="0">
              <a:prstClr val="black">
                <a:alpha val="40000"/>
              </a:prstClr>
            </a:outerShdw>
          </a:effectLst>
        </p:spPr>
        <p:txBody>
          <a:bodyPr vert="eaVert" anchor="ctr"/>
          <a:lstStyle/>
          <a:p>
            <a:pPr algn="ctr" defTabSz="1095375">
              <a:lnSpc>
                <a:spcPct val="90000"/>
              </a:lnSpc>
            </a:pPr>
            <a:r>
              <a:rPr lang="en-US" altLang="zh-CN" sz="6000" spc="-360" dirty="0">
                <a:ln w="3175">
                  <a:noFill/>
                </a:ln>
                <a:gradFill flip="none" rotWithShape="1">
                  <a:gsLst>
                    <a:gs pos="28000">
                      <a:schemeClr val="tx1"/>
                    </a:gs>
                    <a:gs pos="68000">
                      <a:schemeClr val="accent1"/>
                    </a:gs>
                  </a:gsLst>
                  <a:lin ang="5400000" scaled="1"/>
                  <a:tileRect/>
                </a:gradFill>
                <a:effectLst>
                  <a:outerShdw blurRad="50800" dist="38100" dir="2700000" algn="tl" rotWithShape="0">
                    <a:prstClr val="black">
                      <a:alpha val="40000"/>
                    </a:prstClr>
                  </a:outerShdw>
                </a:effectLst>
                <a:latin typeface="Segoe" pitchFamily="34" charset="0"/>
                <a:cs typeface="Arial" charset="0"/>
              </a:rPr>
              <a:t>Background</a:t>
            </a:r>
          </a:p>
        </p:txBody>
      </p:sp>
      <p:sp>
        <p:nvSpPr>
          <p:cNvPr id="27655" name="Rectangle 7"/>
          <p:cNvSpPr>
            <a:spLocks noChangeArrowheads="1"/>
          </p:cNvSpPr>
          <p:nvPr/>
        </p:nvSpPr>
        <p:spPr bwMode="auto">
          <a:xfrm>
            <a:off x="5022842" y="1643050"/>
            <a:ext cx="6572296" cy="584775"/>
          </a:xfrm>
          <a:prstGeom prst="rect">
            <a:avLst/>
          </a:prstGeom>
          <a:noFill/>
          <a:ln w="9525">
            <a:noFill/>
            <a:miter lim="800000"/>
            <a:headEnd/>
            <a:tailEnd/>
          </a:ln>
          <a:effectLst/>
        </p:spPr>
        <p:txBody>
          <a:bodyPr wrap="square">
            <a:spAutoFit/>
          </a:bodyPr>
          <a:lstStyle/>
          <a:p>
            <a:r>
              <a:rPr kumimoji="1" lang="en-US" altLang="zh-CN" sz="3200" b="1" dirty="0">
                <a:solidFill>
                  <a:schemeClr val="hlink"/>
                </a:solidFill>
                <a:latin typeface="+mn-lt"/>
                <a:ea typeface="SimSun" pitchFamily="2" charset="-122"/>
              </a:rPr>
              <a:t>Game  is  popular  entertainment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linds(vertical)">
                                      <p:cBhvr>
                                        <p:cTn id="7" dur="500"/>
                                        <p:tgtEl>
                                          <p:spTgt spid="27652"/>
                                        </p:tgtEl>
                                      </p:cBhvr>
                                    </p:animEffect>
                                  </p:childTnLst>
                                </p:cTn>
                              </p:par>
                              <p:par>
                                <p:cTn id="8" presetID="3" presetClass="entr" presetSubtype="5" fill="hold" nodeType="withEffect">
                                  <p:stCondLst>
                                    <p:cond delay="0"/>
                                  </p:stCondLst>
                                  <p:childTnLst>
                                    <p:set>
                                      <p:cBhvr>
                                        <p:cTn id="9" dur="1" fill="hold">
                                          <p:stCondLst>
                                            <p:cond delay="0"/>
                                          </p:stCondLst>
                                        </p:cTn>
                                        <p:tgtEl>
                                          <p:spTgt spid="27653"/>
                                        </p:tgtEl>
                                        <p:attrNameLst>
                                          <p:attrName>style.visibility</p:attrName>
                                        </p:attrNameLst>
                                      </p:cBhvr>
                                      <p:to>
                                        <p:strVal val="visible"/>
                                      </p:to>
                                    </p:set>
                                    <p:animEffect transition="in" filter="blinds(vertical)">
                                      <p:cBhvr>
                                        <p:cTn id="10" dur="500"/>
                                        <p:tgtEl>
                                          <p:spTgt spid="27653"/>
                                        </p:tgtEl>
                                      </p:cBhvr>
                                    </p:animEffect>
                                  </p:childTnLst>
                                </p:cTn>
                              </p:par>
                              <p:par>
                                <p:cTn id="11" presetID="3" presetClass="entr" presetSubtype="5" fill="hold" nodeType="withEffect">
                                  <p:stCondLst>
                                    <p:cond delay="0"/>
                                  </p:stCondLst>
                                  <p:childTnLst>
                                    <p:set>
                                      <p:cBhvr>
                                        <p:cTn id="12" dur="1" fill="hold">
                                          <p:stCondLst>
                                            <p:cond delay="0"/>
                                          </p:stCondLst>
                                        </p:cTn>
                                        <p:tgtEl>
                                          <p:spTgt spid="27651"/>
                                        </p:tgtEl>
                                        <p:attrNameLst>
                                          <p:attrName>style.visibility</p:attrName>
                                        </p:attrNameLst>
                                      </p:cBhvr>
                                      <p:to>
                                        <p:strVal val="visible"/>
                                      </p:to>
                                    </p:set>
                                    <p:animEffect transition="in" filter="blinds(vertical)">
                                      <p:cBhvr>
                                        <p:cTn id="13"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icrosoft_Research_Faculty_Summit_Template_PPT07_16x9_v06">
  <a:themeElements>
    <a:clrScheme name="Research">
      <a:dk1>
        <a:srgbClr val="000000"/>
      </a:dk1>
      <a:lt1>
        <a:srgbClr val="FFFFFF"/>
      </a:lt1>
      <a:dk2>
        <a:srgbClr val="3F3F3F"/>
      </a:dk2>
      <a:lt2>
        <a:srgbClr val="FFFFFF"/>
      </a:lt2>
      <a:accent1>
        <a:srgbClr val="FFDF79"/>
      </a:accent1>
      <a:accent2>
        <a:srgbClr val="5782B5"/>
      </a:accent2>
      <a:accent3>
        <a:srgbClr val="E15555"/>
      </a:accent3>
      <a:accent4>
        <a:srgbClr val="94D850"/>
      </a:accent4>
      <a:accent5>
        <a:srgbClr val="FFA94B"/>
      </a:accent5>
      <a:accent6>
        <a:srgbClr val="9047B9"/>
      </a:accent6>
      <a:hlink>
        <a:srgbClr val="009ED6"/>
      </a:hlink>
      <a:folHlink>
        <a:srgbClr val="DDD819"/>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txDef>
      <a:spPr/>
      <a:bodyPr vert="horz" wrap="square" lIns="0" tIns="0" rIns="0" bIns="0" rtlCol="0">
        <a:spAutoFit/>
      </a:bodyPr>
      <a:lstStyle>
        <a:defPPr marL="396875" marR="0" indent="-396875" algn="l" defTabSz="914363" rtl="0" eaLnBrk="1" fontAlgn="auto" latinLnBrk="0" hangingPunct="1">
          <a:lnSpc>
            <a:spcPct val="90000"/>
          </a:lnSpc>
          <a:spcBef>
            <a:spcPct val="20000"/>
          </a:spcBef>
          <a:spcAft>
            <a:spcPts val="0"/>
          </a:spcAft>
          <a:buClrTx/>
          <a:buSzPct val="85000"/>
          <a:buFont typeface="Arial" pitchFamily="34" charset="0"/>
          <a:buNone/>
          <a:tabLst/>
          <a:defRPr kumimoji="0" sz="3200" b="0" i="0" u="none" strike="noStrike" kern="1200" cap="none" spc="0" normalizeH="0" baseline="0" noProof="0" smtClean="0">
            <a:ln>
              <a:noFill/>
            </a:ln>
            <a:solidFill>
              <a:schemeClr val="bg1"/>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1_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Blue-Purple TT">
      <a:majorFont>
        <a:latin typeface="Segoe"/>
        <a:ea typeface=""/>
        <a:cs typeface=""/>
      </a:majorFont>
      <a:minorFont>
        <a:latin typeface="Segoe"/>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Microsoft_Research_Faculty_Summit_Template_PPT03_16x9</Template>
  <TotalTime>0</TotalTime>
  <Words>1680</Words>
  <Application>Microsoft Office PowerPoint</Application>
  <PresentationFormat>Custom</PresentationFormat>
  <Paragraphs>140</Paragraphs>
  <Slides>26</Slides>
  <Notes>26</Notes>
  <HiddenSlides>0</HiddenSlides>
  <MMClips>11</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Microsoft_Research_Faculty_Summit_Template_PPT07_16x9_v06</vt:lpstr>
      <vt:lpstr>1_White with Courier font for code slides</vt:lpstr>
      <vt:lpstr>To Apply Chinese Water Color Painting Style into Game Design</vt:lpstr>
      <vt:lpstr>Beijing Film Academy Animation Department </vt:lpstr>
      <vt:lpstr>Beijing Film Academy Animation Department </vt:lpstr>
      <vt:lpstr>Beijing Film Academy Animation Department</vt:lpstr>
      <vt:lpstr>Beijing Film Academy Animation Department</vt:lpstr>
      <vt:lpstr>Beijing Film Academy Animation Department</vt:lpstr>
      <vt:lpstr>To Apply Chinese Water Color Painting Style into Game Design </vt:lpstr>
      <vt:lpstr>Slide 8</vt:lpstr>
      <vt:lpstr>Slide 9</vt:lpstr>
      <vt:lpstr>Slide 10</vt:lpstr>
      <vt:lpstr>Workflow </vt:lpstr>
      <vt:lpstr>Chinese Painting Study</vt:lpstr>
      <vt:lpstr>Chinese Painting in CG </vt:lpstr>
      <vt:lpstr>Slide 14</vt:lpstr>
      <vt:lpstr>Character Animation-a </vt:lpstr>
      <vt:lpstr>Character Animation-b</vt:lpstr>
      <vt:lpstr>Character Animation-c </vt:lpstr>
      <vt:lpstr>Slide 18</vt:lpstr>
      <vt:lpstr>Game Scene Design </vt:lpstr>
      <vt:lpstr>Game Scene Design </vt:lpstr>
      <vt:lpstr>Game Scene Design </vt:lpstr>
      <vt:lpstr>Game Story Board </vt:lpstr>
      <vt:lpstr>Game Story Board </vt:lpstr>
      <vt:lpstr>Game Story Board</vt:lpstr>
      <vt:lpstr>Game Scene Design </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Apply Chinese Water Color Painting Style into Game Design</dc:title>
  <dc:subject>Research Facility Summit</dc:subject>
  <dc:creator/>
  <dc:description>Event Date: July 28 &amp; 29, 2008
Event Location: Redmond, WA</dc:description>
  <cp:lastModifiedBy/>
  <cp:revision>51</cp:revision>
  <dcterms:created xsi:type="dcterms:W3CDTF">2008-07-28T02:42:22Z</dcterms:created>
  <dcterms:modified xsi:type="dcterms:W3CDTF">2008-08-22T22:50:35Z</dcterms:modified>
</cp:coreProperties>
</file>