
<file path=[Content_Types].xml><?xml version="1.0" encoding="utf-8"?>
<Types xmlns="http://schemas.openxmlformats.org/package/2006/content-types">
  <Override PartName="/ppt/slideMasters/slideMaster2.xml" ContentType="application/vnd.openxmlformats-officedocument.presentationml.slideMaster+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3" r:id="rId1"/>
    <p:sldMasterId id="2147483718" r:id="rId2"/>
  </p:sldMasterIdLst>
  <p:notesMasterIdLst>
    <p:notesMasterId r:id="rId6"/>
  </p:notesMasterIdLst>
  <p:handoutMasterIdLst>
    <p:handoutMasterId r:id="rId7"/>
  </p:handoutMasterIdLst>
  <p:sldIdLst>
    <p:sldId id="256" r:id="rId3"/>
    <p:sldId id="257" r:id="rId4"/>
    <p:sldId id="271" r:id="rId5"/>
  </p:sldIdLst>
  <p:sldSz cx="12188825" cy="6858000"/>
  <p:notesSz cx="6858000" cy="9144000"/>
  <p:defaultTextStyle>
    <a:defPPr>
      <a:defRPr lang="en-US"/>
    </a:defPPr>
    <a:lvl1pPr algn="l" defTabSz="912813" rtl="0" fontAlgn="base">
      <a:spcBef>
        <a:spcPct val="0"/>
      </a:spcBef>
      <a:spcAft>
        <a:spcPct val="0"/>
      </a:spcAft>
      <a:defRPr kern="1200">
        <a:solidFill>
          <a:schemeClr val="tx1"/>
        </a:solidFill>
        <a:latin typeface="Arial" pitchFamily="34" charset="0"/>
        <a:ea typeface="+mn-ea"/>
        <a:cs typeface="Arial" pitchFamily="34" charset="0"/>
      </a:defRPr>
    </a:lvl1pPr>
    <a:lvl2pPr marL="455613" indent="1588" algn="l" defTabSz="912813" rtl="0" fontAlgn="base">
      <a:spcBef>
        <a:spcPct val="0"/>
      </a:spcBef>
      <a:spcAft>
        <a:spcPct val="0"/>
      </a:spcAft>
      <a:defRPr kern="1200">
        <a:solidFill>
          <a:schemeClr val="tx1"/>
        </a:solidFill>
        <a:latin typeface="Arial" pitchFamily="34" charset="0"/>
        <a:ea typeface="+mn-ea"/>
        <a:cs typeface="Arial" pitchFamily="34" charset="0"/>
      </a:defRPr>
    </a:lvl2pPr>
    <a:lvl3pPr marL="912813" indent="1588" algn="l" defTabSz="912813" rtl="0" fontAlgn="base">
      <a:spcBef>
        <a:spcPct val="0"/>
      </a:spcBef>
      <a:spcAft>
        <a:spcPct val="0"/>
      </a:spcAft>
      <a:defRPr kern="1200">
        <a:solidFill>
          <a:schemeClr val="tx1"/>
        </a:solidFill>
        <a:latin typeface="Arial" pitchFamily="34" charset="0"/>
        <a:ea typeface="+mn-ea"/>
        <a:cs typeface="Arial" pitchFamily="34" charset="0"/>
      </a:defRPr>
    </a:lvl3pPr>
    <a:lvl4pPr marL="1370013" indent="1588" algn="l" defTabSz="912813" rtl="0" fontAlgn="base">
      <a:spcBef>
        <a:spcPct val="0"/>
      </a:spcBef>
      <a:spcAft>
        <a:spcPct val="0"/>
      </a:spcAft>
      <a:defRPr kern="1200">
        <a:solidFill>
          <a:schemeClr val="tx1"/>
        </a:solidFill>
        <a:latin typeface="Arial" pitchFamily="34" charset="0"/>
        <a:ea typeface="+mn-ea"/>
        <a:cs typeface="Arial" pitchFamily="34" charset="0"/>
      </a:defRPr>
    </a:lvl4pPr>
    <a:lvl5pPr marL="1827213" indent="1588" algn="l" defTabSz="912813"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6B00"/>
    <a:srgbClr val="336699"/>
    <a:srgbClr val="CC6600"/>
    <a:srgbClr val="547FB4"/>
    <a:srgbClr val="006F6C"/>
    <a:srgbClr val="4B76AB"/>
    <a:srgbClr val="00817E"/>
    <a:srgbClr val="0088CC"/>
    <a:srgbClr val="006699"/>
    <a:srgbClr val="0099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6195" autoAdjust="0"/>
    <p:restoredTop sz="86164" autoAdjust="0"/>
  </p:normalViewPr>
  <p:slideViewPr>
    <p:cSldViewPr snapToGrid="0">
      <p:cViewPr varScale="1">
        <p:scale>
          <a:sx n="67" d="100"/>
          <a:sy n="67" d="100"/>
        </p:scale>
        <p:origin x="-102" y="-444"/>
      </p:cViewPr>
      <p:guideLst>
        <p:guide orient="horz" pos="2160"/>
        <p:guide pos="3839"/>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handoutMaster" Target="handoutMasters/handout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914363"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defTabSz="914363" fontAlgn="auto">
              <a:spcBef>
                <a:spcPts val="0"/>
              </a:spcBef>
              <a:spcAft>
                <a:spcPts val="0"/>
              </a:spcAft>
              <a:defRPr sz="1200">
                <a:latin typeface="+mn-lt"/>
                <a:cs typeface="+mn-cs"/>
              </a:defRPr>
            </a:lvl1pPr>
          </a:lstStyle>
          <a:p>
            <a:pPr>
              <a:defRPr/>
            </a:pPr>
            <a:fld id="{5F5E287D-E36E-4F4D-BE7B-4DF85C83BD93}" type="datetimeFigureOut">
              <a:rPr lang="en-US"/>
              <a:pPr>
                <a:defRPr/>
              </a:pPr>
              <a:t>8/1/2008</a:t>
            </a:fld>
            <a:endParaRPr lang="en-US"/>
          </a:p>
        </p:txBody>
      </p:sp>
      <p:sp>
        <p:nvSpPr>
          <p:cNvPr id="5" name="Slide Number Placeholder 4"/>
          <p:cNvSpPr>
            <a:spLocks noGrp="1"/>
          </p:cNvSpPr>
          <p:nvPr>
            <p:ph type="sldNum" sz="quarter" idx="3"/>
          </p:nvPr>
        </p:nvSpPr>
        <p:spPr>
          <a:xfrm>
            <a:off x="6248400" y="8685213"/>
            <a:ext cx="608013" cy="457200"/>
          </a:xfrm>
          <a:prstGeom prst="rect">
            <a:avLst/>
          </a:prstGeom>
        </p:spPr>
        <p:txBody>
          <a:bodyPr vert="horz" lIns="91440" tIns="45720" rIns="91440" bIns="45720" rtlCol="0" anchor="b"/>
          <a:lstStyle>
            <a:lvl1pPr algn="r" defTabSz="914363" fontAlgn="auto">
              <a:spcBef>
                <a:spcPts val="0"/>
              </a:spcBef>
              <a:spcAft>
                <a:spcPts val="0"/>
              </a:spcAft>
              <a:defRPr sz="1200">
                <a:latin typeface="+mn-lt"/>
                <a:cs typeface="+mn-cs"/>
              </a:defRPr>
            </a:lvl1pPr>
          </a:lstStyle>
          <a:p>
            <a:pPr>
              <a:defRPr/>
            </a:pPr>
            <a:fld id="{52AD1F14-F962-4392-90C5-63DD23F8EAE7}" type="slidenum">
              <a:rPr lang="en-US"/>
              <a:pPr>
                <a:defRPr/>
              </a:pPr>
              <a:t>‹#›</a:t>
            </a:fld>
            <a:endParaRPr lang="en-US"/>
          </a:p>
        </p:txBody>
      </p:sp>
      <p:sp>
        <p:nvSpPr>
          <p:cNvPr id="6" name="Footer Placeholder 5"/>
          <p:cNvSpPr>
            <a:spLocks noGrp="1"/>
          </p:cNvSpPr>
          <p:nvPr>
            <p:ph type="ftr" sz="quarter" idx="2"/>
          </p:nvPr>
        </p:nvSpPr>
        <p:spPr>
          <a:xfrm>
            <a:off x="0" y="8685213"/>
            <a:ext cx="6172200" cy="457200"/>
          </a:xfrm>
          <a:prstGeom prst="rect">
            <a:avLst/>
          </a:prstGeom>
        </p:spPr>
        <p:txBody>
          <a:bodyPr vert="horz" lIns="91440" tIns="45720" rIns="91440" bIns="45720" rtlCol="0" anchor="b"/>
          <a:lstStyle>
            <a:lvl1pPr algn="l" defTabSz="914363" fontAlgn="auto">
              <a:spcBef>
                <a:spcPts val="0"/>
              </a:spcBef>
              <a:spcAft>
                <a:spcPts val="0"/>
              </a:spcAft>
              <a:defRPr sz="500">
                <a:solidFill>
                  <a:srgbClr val="000000"/>
                </a:solidFill>
                <a:latin typeface="Segoe" pitchFamily="34" charset="0"/>
                <a:cs typeface="+mn-cs"/>
              </a:defRPr>
            </a:lvl1pPr>
          </a:lstStyle>
          <a:p>
            <a:pPr>
              <a:defRPr/>
            </a:pPr>
            <a:r>
              <a:rPr lang="en-US"/>
              <a:t>© 2008 Microsoft Corporation. All rights reserved. Microsoft, Windows, Windows Vista and other product names are or may be registered trademarks and/or trademarks in the U.S. and/or other countries.</a:t>
            </a:r>
          </a:p>
          <a:p>
            <a:pPr>
              <a:defRPr/>
            </a:pPr>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914363"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defTabSz="914363" fontAlgn="auto">
              <a:spcBef>
                <a:spcPts val="0"/>
              </a:spcBef>
              <a:spcAft>
                <a:spcPts val="0"/>
              </a:spcAft>
              <a:defRPr sz="1200">
                <a:latin typeface="+mn-lt"/>
                <a:cs typeface="+mn-cs"/>
              </a:defRPr>
            </a:lvl1pPr>
          </a:lstStyle>
          <a:p>
            <a:pPr>
              <a:defRPr/>
            </a:pPr>
            <a:fld id="{9573F44A-9E96-48E7-B53D-BC43916DC5CE}" type="datetimeFigureOut">
              <a:rPr lang="en-US"/>
              <a:pPr>
                <a:defRPr/>
              </a:pPr>
              <a:t>8/1/2008</a:t>
            </a:fld>
            <a:endParaRPr lang="en-US"/>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defTabSz="914363" fontAlgn="auto">
              <a:spcBef>
                <a:spcPts val="0"/>
              </a:spcBef>
              <a:spcAft>
                <a:spcPts val="0"/>
              </a:spcAft>
              <a:defRPr sz="500">
                <a:solidFill>
                  <a:srgbClr val="000000"/>
                </a:solidFill>
                <a:latin typeface="Segoe" pitchFamily="34" charset="0"/>
                <a:cs typeface="+mn-cs"/>
              </a:defRPr>
            </a:lvl1pPr>
          </a:lstStyle>
          <a:p>
            <a:pPr>
              <a:defRPr/>
            </a:pPr>
            <a:r>
              <a:rPr lang="en-US"/>
              <a:t>© 2008 Microsoft Corporation. All rights reserved. Microsoft, Windows, Windows Vista and other product names are or may be registered trademarks and/or trademarks in the U.S. and/or other countries.</a:t>
            </a:r>
          </a:p>
          <a:p>
            <a:pPr>
              <a:defRPr/>
            </a:pPr>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72200" y="8685213"/>
            <a:ext cx="684213" cy="457200"/>
          </a:xfrm>
          <a:prstGeom prst="rect">
            <a:avLst/>
          </a:prstGeom>
        </p:spPr>
        <p:txBody>
          <a:bodyPr vert="horz" lIns="91440" tIns="45720" rIns="91440" bIns="45720" rtlCol="0" anchor="b"/>
          <a:lstStyle>
            <a:lvl1pPr algn="r" defTabSz="914363" fontAlgn="auto">
              <a:spcBef>
                <a:spcPts val="0"/>
              </a:spcBef>
              <a:spcAft>
                <a:spcPts val="0"/>
              </a:spcAft>
              <a:defRPr sz="1200">
                <a:latin typeface="+mn-lt"/>
                <a:cs typeface="+mn-cs"/>
              </a:defRPr>
            </a:lvl1pPr>
          </a:lstStyle>
          <a:p>
            <a:pPr>
              <a:defRPr/>
            </a:pPr>
            <a:fld id="{8444AF52-6EAC-494E-8A65-924763C94CDF}"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defTabSz="912813" rtl="0" eaLnBrk="0" fontAlgn="base" hangingPunct="0">
      <a:lnSpc>
        <a:spcPct val="90000"/>
      </a:lnSpc>
      <a:spcBef>
        <a:spcPct val="30000"/>
      </a:spcBef>
      <a:spcAft>
        <a:spcPts val="338"/>
      </a:spcAft>
      <a:defRPr sz="900" kern="1200">
        <a:solidFill>
          <a:schemeClr val="tx1"/>
        </a:solidFill>
        <a:latin typeface="Segoe" pitchFamily="34" charset="0"/>
        <a:ea typeface="+mn-ea"/>
        <a:cs typeface="+mn-cs"/>
      </a:defRPr>
    </a:lvl1pPr>
    <a:lvl2pPr marL="212725" indent="-104775" algn="l" defTabSz="912813" rtl="0" eaLnBrk="0" fontAlgn="base" hangingPunct="0">
      <a:lnSpc>
        <a:spcPct val="90000"/>
      </a:lnSpc>
      <a:spcBef>
        <a:spcPct val="30000"/>
      </a:spcBef>
      <a:spcAft>
        <a:spcPts val="338"/>
      </a:spcAft>
      <a:buFont typeface="Arial" pitchFamily="34" charset="0"/>
      <a:buChar char="•"/>
      <a:defRPr sz="900" kern="1200">
        <a:solidFill>
          <a:schemeClr val="tx1"/>
        </a:solidFill>
        <a:latin typeface="Segoe" pitchFamily="34" charset="0"/>
        <a:ea typeface="+mn-ea"/>
        <a:cs typeface="+mn-cs"/>
      </a:defRPr>
    </a:lvl2pPr>
    <a:lvl3pPr marL="327025" indent="-114300" algn="l" defTabSz="912813" rtl="0" eaLnBrk="0" fontAlgn="base" hangingPunct="0">
      <a:lnSpc>
        <a:spcPct val="90000"/>
      </a:lnSpc>
      <a:spcBef>
        <a:spcPct val="30000"/>
      </a:spcBef>
      <a:spcAft>
        <a:spcPts val="338"/>
      </a:spcAft>
      <a:buFont typeface="Arial" pitchFamily="34" charset="0"/>
      <a:buChar char="•"/>
      <a:defRPr sz="900" kern="1200">
        <a:solidFill>
          <a:schemeClr val="tx1"/>
        </a:solidFill>
        <a:latin typeface="Segoe" pitchFamily="34" charset="0"/>
        <a:ea typeface="+mn-ea"/>
        <a:cs typeface="+mn-cs"/>
      </a:defRPr>
    </a:lvl3pPr>
    <a:lvl4pPr marL="482600" indent="-146050" algn="l" defTabSz="912813" rtl="0" eaLnBrk="0" fontAlgn="base" hangingPunct="0">
      <a:lnSpc>
        <a:spcPct val="90000"/>
      </a:lnSpc>
      <a:spcBef>
        <a:spcPct val="30000"/>
      </a:spcBef>
      <a:spcAft>
        <a:spcPts val="338"/>
      </a:spcAft>
      <a:buFont typeface="Arial" pitchFamily="34" charset="0"/>
      <a:buChar char="•"/>
      <a:defRPr sz="900" kern="1200">
        <a:solidFill>
          <a:schemeClr val="tx1"/>
        </a:solidFill>
        <a:latin typeface="Segoe" pitchFamily="34" charset="0"/>
        <a:ea typeface="+mn-ea"/>
        <a:cs typeface="+mn-cs"/>
      </a:defRPr>
    </a:lvl4pPr>
    <a:lvl5pPr marL="614363" indent="-114300" algn="l" defTabSz="912813" rtl="0" eaLnBrk="0" fontAlgn="base" hangingPunct="0">
      <a:lnSpc>
        <a:spcPct val="90000"/>
      </a:lnSpc>
      <a:spcBef>
        <a:spcPct val="30000"/>
      </a:spcBef>
      <a:spcAft>
        <a:spcPts val="338"/>
      </a:spcAft>
      <a:buFont typeface="Arial" pitchFamily="34" charset="0"/>
      <a:buChar char="•"/>
      <a:defRPr sz="900" kern="1200">
        <a:solidFill>
          <a:schemeClr val="tx1"/>
        </a:solidFill>
        <a:latin typeface="Segoe"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latin typeface="Segoe"/>
            </a:endParaRPr>
          </a:p>
        </p:txBody>
      </p:sp>
      <p:sp>
        <p:nvSpPr>
          <p:cNvPr id="28676"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defTabSz="912813" fontAlgn="base">
              <a:spcBef>
                <a:spcPct val="0"/>
              </a:spcBef>
              <a:spcAft>
                <a:spcPct val="0"/>
              </a:spcAft>
              <a:defRPr/>
            </a:pPr>
            <a:endParaRPr lang="en-US" smtClean="0"/>
          </a:p>
        </p:txBody>
      </p:sp>
      <p:sp>
        <p:nvSpPr>
          <p:cNvPr id="28677"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defTabSz="912813" fontAlgn="base">
              <a:spcBef>
                <a:spcPct val="0"/>
              </a:spcBef>
              <a:spcAft>
                <a:spcPct val="0"/>
              </a:spcAft>
              <a:defRPr/>
            </a:pPr>
            <a:fld id="{A549130F-F55A-4CBD-AB95-DCC6F61C21E4}" type="datetime8">
              <a:rPr lang="en-US"/>
              <a:pPr defTabSz="912813" fontAlgn="base">
                <a:spcBef>
                  <a:spcPct val="0"/>
                </a:spcBef>
                <a:spcAft>
                  <a:spcPct val="0"/>
                </a:spcAft>
                <a:defRPr/>
              </a:pPr>
              <a:t>8/1/2008 10:01 AM</a:t>
            </a:fld>
            <a:endParaRPr lang="en-US"/>
          </a:p>
        </p:txBody>
      </p:sp>
      <p:sp>
        <p:nvSpPr>
          <p:cNvPr id="28678"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defTabSz="912813" fontAlgn="base">
              <a:spcBef>
                <a:spcPct val="0"/>
              </a:spcBef>
              <a:spcAft>
                <a:spcPct val="0"/>
              </a:spcAft>
              <a:defRPr/>
            </a:pPr>
            <a:r>
              <a:rPr lang="en-US" dirty="0" smtClean="0">
                <a:latin typeface="Segoe"/>
              </a:rPr>
              <a:t>© 2007 Microsoft Corporation. All rights reserved. Microsoft, Windows, Windows Vista and other product names are or may be registered trademarks and/or trademarks in the U.S. and/or other countries.</a:t>
            </a:r>
          </a:p>
          <a:p>
            <a:pPr defTabSz="912813" fontAlgn="base">
              <a:spcBef>
                <a:spcPct val="0"/>
              </a:spcBef>
              <a:spcAft>
                <a:spcPct val="0"/>
              </a:spcAft>
              <a:defRPr/>
            </a:pPr>
            <a:r>
              <a:rPr lang="en-US" dirty="0" smtClean="0">
                <a:latin typeface="Segoe"/>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latin typeface="Segoe"/>
              </a:rPr>
            </a:br>
            <a:r>
              <a:rPr lang="en-US" dirty="0" smtClean="0">
                <a:latin typeface="Segoe"/>
              </a:rPr>
              <a:t>MICROSOFT MAKES NO WARRANTIES, EXPRESS, IMPLIED OR STATUTORY, AS TO THE INFORMATION IN THIS PRESENTATION.</a:t>
            </a:r>
          </a:p>
          <a:p>
            <a:pPr defTabSz="912813" fontAlgn="base">
              <a:spcBef>
                <a:spcPct val="0"/>
              </a:spcBef>
              <a:spcAft>
                <a:spcPct val="0"/>
              </a:spcAft>
              <a:defRPr/>
            </a:pPr>
            <a:endParaRPr lang="en-US" dirty="0" smtClean="0">
              <a:solidFill>
                <a:schemeClr val="tx1"/>
              </a:solidFill>
              <a:latin typeface="Segoe"/>
            </a:endParaRPr>
          </a:p>
        </p:txBody>
      </p:sp>
      <p:sp>
        <p:nvSpPr>
          <p:cNvPr id="28679"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defTabSz="912813" fontAlgn="base">
              <a:spcBef>
                <a:spcPct val="0"/>
              </a:spcBef>
              <a:spcAft>
                <a:spcPct val="0"/>
              </a:spcAft>
              <a:defRPr/>
            </a:pPr>
            <a:fld id="{BFF7859E-3B9C-4B6B-BDAA-DA00E223F605}" type="slidenum">
              <a:rPr lang="en-US"/>
              <a:pPr defTabSz="912813" fontAlgn="base">
                <a:spcBef>
                  <a:spcPct val="0"/>
                </a:spcBef>
                <a:spcAft>
                  <a:spcPct val="0"/>
                </a:spcAft>
                <a:defRPr/>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latin typeface="Segoe"/>
            </a:endParaRPr>
          </a:p>
        </p:txBody>
      </p:sp>
      <p:sp>
        <p:nvSpPr>
          <p:cNvPr id="2970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defTabSz="912813" fontAlgn="base">
              <a:spcBef>
                <a:spcPct val="0"/>
              </a:spcBef>
              <a:spcAft>
                <a:spcPct val="0"/>
              </a:spcAft>
              <a:defRPr/>
            </a:pPr>
            <a:endParaRPr lang="en-US" smtClean="0"/>
          </a:p>
        </p:txBody>
      </p:sp>
      <p:sp>
        <p:nvSpPr>
          <p:cNvPr id="2970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defTabSz="912813" fontAlgn="base">
              <a:spcBef>
                <a:spcPct val="0"/>
              </a:spcBef>
              <a:spcAft>
                <a:spcPct val="0"/>
              </a:spcAft>
              <a:defRPr/>
            </a:pPr>
            <a:fld id="{209F70BF-8EFD-4D95-91F0-897EA638B866}" type="datetime8">
              <a:rPr lang="en-US"/>
              <a:pPr defTabSz="912813" fontAlgn="base">
                <a:spcBef>
                  <a:spcPct val="0"/>
                </a:spcBef>
                <a:spcAft>
                  <a:spcPct val="0"/>
                </a:spcAft>
                <a:defRPr/>
              </a:pPr>
              <a:t>8/1/2008 10:01 AM</a:t>
            </a:fld>
            <a:endParaRPr lang="en-US"/>
          </a:p>
        </p:txBody>
      </p:sp>
      <p:sp>
        <p:nvSpPr>
          <p:cNvPr id="2970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defTabSz="912813" fontAlgn="base">
              <a:spcBef>
                <a:spcPct val="0"/>
              </a:spcBef>
              <a:spcAft>
                <a:spcPct val="0"/>
              </a:spcAft>
              <a:defRPr/>
            </a:pPr>
            <a:r>
              <a:rPr lang="en-US" dirty="0" smtClean="0">
                <a:latin typeface="Segoe"/>
              </a:rPr>
              <a:t>© 2007 Microsoft Corporation. All rights reserved. Microsoft, Windows, Windows Vista and other product names are or may be registered trademarks and/or trademarks in the U.S. and/or other countries.</a:t>
            </a:r>
          </a:p>
          <a:p>
            <a:pPr defTabSz="912813" fontAlgn="base">
              <a:spcBef>
                <a:spcPct val="0"/>
              </a:spcBef>
              <a:spcAft>
                <a:spcPct val="0"/>
              </a:spcAft>
              <a:defRPr/>
            </a:pPr>
            <a:r>
              <a:rPr lang="en-US" dirty="0" smtClean="0">
                <a:latin typeface="Segoe"/>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latin typeface="Segoe"/>
              </a:rPr>
            </a:br>
            <a:r>
              <a:rPr lang="en-US" dirty="0" smtClean="0">
                <a:latin typeface="Segoe"/>
              </a:rPr>
              <a:t>MICROSOFT MAKES NO WARRANTIES, EXPRESS, IMPLIED OR STATUTORY, AS TO THE INFORMATION IN THIS PRESENTATION.</a:t>
            </a:r>
          </a:p>
          <a:p>
            <a:pPr defTabSz="912813" fontAlgn="base">
              <a:spcBef>
                <a:spcPct val="0"/>
              </a:spcBef>
              <a:spcAft>
                <a:spcPct val="0"/>
              </a:spcAft>
              <a:defRPr/>
            </a:pPr>
            <a:endParaRPr lang="en-US" dirty="0" smtClean="0">
              <a:solidFill>
                <a:schemeClr val="tx1"/>
              </a:solidFill>
              <a:latin typeface="Segoe"/>
            </a:endParaRPr>
          </a:p>
        </p:txBody>
      </p:sp>
      <p:sp>
        <p:nvSpPr>
          <p:cNvPr id="2970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defTabSz="912813" fontAlgn="base">
              <a:spcBef>
                <a:spcPct val="0"/>
              </a:spcBef>
              <a:spcAft>
                <a:spcPct val="0"/>
              </a:spcAft>
              <a:defRPr/>
            </a:pPr>
            <a:fld id="{04F3DA9F-D443-4F03-9718-B02F4E16C531}" type="slidenum">
              <a:rPr lang="en-US"/>
              <a:pPr defTabSz="912813" fontAlgn="base">
                <a:spcBef>
                  <a:spcPct val="0"/>
                </a:spcBef>
                <a:spcAft>
                  <a:spcPct val="0"/>
                </a:spcAft>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latin typeface="Segoe"/>
            </a:endParaRPr>
          </a:p>
        </p:txBody>
      </p:sp>
      <p:sp>
        <p:nvSpPr>
          <p:cNvPr id="4506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defTabSz="912813" fontAlgn="base">
              <a:spcBef>
                <a:spcPct val="0"/>
              </a:spcBef>
              <a:spcAft>
                <a:spcPct val="0"/>
              </a:spcAft>
              <a:defRPr/>
            </a:pPr>
            <a:endParaRPr lang="en-US" smtClean="0"/>
          </a:p>
        </p:txBody>
      </p:sp>
      <p:sp>
        <p:nvSpPr>
          <p:cNvPr id="4506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defTabSz="912813" fontAlgn="base">
              <a:spcBef>
                <a:spcPct val="0"/>
              </a:spcBef>
              <a:spcAft>
                <a:spcPct val="0"/>
              </a:spcAft>
              <a:defRPr/>
            </a:pPr>
            <a:fld id="{80F469C6-08F8-4DD0-8954-9241B26533B8}" type="datetime8">
              <a:rPr lang="en-US"/>
              <a:pPr defTabSz="912813" fontAlgn="base">
                <a:spcBef>
                  <a:spcPct val="0"/>
                </a:spcBef>
                <a:spcAft>
                  <a:spcPct val="0"/>
                </a:spcAft>
                <a:defRPr/>
              </a:pPr>
              <a:t>8/1/2008 10:01 AM</a:t>
            </a:fld>
            <a:endParaRPr lang="en-US"/>
          </a:p>
        </p:txBody>
      </p:sp>
      <p:sp>
        <p:nvSpPr>
          <p:cNvPr id="4506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defTabSz="912813" fontAlgn="base">
              <a:spcBef>
                <a:spcPct val="0"/>
              </a:spcBef>
              <a:spcAft>
                <a:spcPct val="0"/>
              </a:spcAft>
              <a:defRPr/>
            </a:pPr>
            <a:r>
              <a:rPr lang="en-US" dirty="0" smtClean="0">
                <a:latin typeface="Segoe"/>
              </a:rPr>
              <a:t>© 2007 Microsoft Corporation. All rights reserved. Microsoft, Windows, Windows Vista and other product names are or may be registered trademarks and/or trademarks in the U.S. and/or other countries.</a:t>
            </a:r>
          </a:p>
          <a:p>
            <a:pPr defTabSz="912813" fontAlgn="base">
              <a:spcBef>
                <a:spcPct val="0"/>
              </a:spcBef>
              <a:spcAft>
                <a:spcPct val="0"/>
              </a:spcAft>
              <a:defRPr/>
            </a:pPr>
            <a:r>
              <a:rPr lang="en-US" dirty="0" smtClean="0">
                <a:latin typeface="Segoe"/>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latin typeface="Segoe"/>
              </a:rPr>
            </a:br>
            <a:r>
              <a:rPr lang="en-US" dirty="0" smtClean="0">
                <a:latin typeface="Segoe"/>
              </a:rPr>
              <a:t>MICROSOFT MAKES NO WARRANTIES, EXPRESS, IMPLIED OR STATUTORY, AS TO THE INFORMATION IN THIS PRESENTATION.</a:t>
            </a:r>
          </a:p>
          <a:p>
            <a:pPr defTabSz="912813" fontAlgn="base">
              <a:spcBef>
                <a:spcPct val="0"/>
              </a:spcBef>
              <a:spcAft>
                <a:spcPct val="0"/>
              </a:spcAft>
              <a:defRPr/>
            </a:pPr>
            <a:endParaRPr lang="en-US" dirty="0" smtClean="0">
              <a:solidFill>
                <a:schemeClr val="tx1"/>
              </a:solidFill>
              <a:latin typeface="Segoe"/>
            </a:endParaRPr>
          </a:p>
        </p:txBody>
      </p:sp>
      <p:sp>
        <p:nvSpPr>
          <p:cNvPr id="4506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defTabSz="912813" fontAlgn="base">
              <a:spcBef>
                <a:spcPct val="0"/>
              </a:spcBef>
              <a:spcAft>
                <a:spcPct val="0"/>
              </a:spcAft>
              <a:defRPr/>
            </a:pPr>
            <a:fld id="{2A3319F7-2737-4E08-8218-8619A0813D28}" type="slidenum">
              <a:rPr lang="en-US"/>
              <a:pPr defTabSz="912813" fontAlgn="base">
                <a:spcBef>
                  <a:spcPct val="0"/>
                </a:spcBef>
                <a:spcAft>
                  <a:spcPct val="0"/>
                </a:spcAft>
                <a:defRPr/>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tx1"/>
        </a:solidFill>
        <a:effectLst/>
      </p:bgPr>
    </p:bg>
    <p:spTree>
      <p:nvGrpSpPr>
        <p:cNvPr id="1" name=""/>
        <p:cNvGrpSpPr/>
        <p:nvPr/>
      </p:nvGrpSpPr>
      <p:grpSpPr>
        <a:xfrm>
          <a:off x="0" y="0"/>
          <a:ext cx="0" cy="0"/>
          <a:chOff x="0" y="0"/>
          <a:chExt cx="0" cy="0"/>
        </a:xfrm>
      </p:grpSpPr>
      <p:pic>
        <p:nvPicPr>
          <p:cNvPr id="4" name="Picture 3" descr="Title_2.png"/>
          <p:cNvPicPr>
            <a:picLocks noChangeAspect="1"/>
          </p:cNvPicPr>
          <p:nvPr/>
        </p:nvPicPr>
        <p:blipFill>
          <a:blip r:embed="rId2"/>
          <a:srcRect b="81670"/>
          <a:stretch>
            <a:fillRect/>
          </a:stretch>
        </p:blipFill>
        <p:spPr bwMode="auto">
          <a:xfrm>
            <a:off x="0" y="0"/>
            <a:ext cx="12192000" cy="1676400"/>
          </a:xfrm>
          <a:prstGeom prst="rect">
            <a:avLst/>
          </a:prstGeom>
          <a:noFill/>
          <a:ln w="9525">
            <a:noFill/>
            <a:miter lim="800000"/>
            <a:headEnd/>
            <a:tailEnd/>
          </a:ln>
        </p:spPr>
      </p:pic>
      <p:pic>
        <p:nvPicPr>
          <p:cNvPr id="5" name="Picture 4" descr="Research_bL.PNG"/>
          <p:cNvPicPr>
            <a:picLocks noChangeAspect="1"/>
          </p:cNvPicPr>
          <p:nvPr/>
        </p:nvPicPr>
        <p:blipFill>
          <a:blip r:embed="rId3"/>
          <a:srcRect/>
          <a:stretch>
            <a:fillRect/>
          </a:stretch>
        </p:blipFill>
        <p:spPr bwMode="auto">
          <a:xfrm>
            <a:off x="9906000" y="136525"/>
            <a:ext cx="1846263" cy="512763"/>
          </a:xfrm>
          <a:prstGeom prst="rect">
            <a:avLst/>
          </a:prstGeom>
          <a:noFill/>
          <a:ln w="9525">
            <a:noFill/>
            <a:miter lim="800000"/>
            <a:headEnd/>
            <a:tailEnd/>
          </a:ln>
        </p:spPr>
      </p:pic>
      <p:sp>
        <p:nvSpPr>
          <p:cNvPr id="2" name="Title 1"/>
          <p:cNvSpPr>
            <a:spLocks noGrp="1"/>
          </p:cNvSpPr>
          <p:nvPr>
            <p:ph type="ctrTitle"/>
          </p:nvPr>
        </p:nvSpPr>
        <p:spPr>
          <a:xfrm>
            <a:off x="973414" y="1905001"/>
            <a:ext cx="10239883" cy="1523495"/>
          </a:xfrm>
        </p:spPr>
        <p:txBody>
          <a:bodyPr>
            <a:noAutofit/>
          </a:bodyPr>
          <a:lstStyle>
            <a:lvl1pPr algn="l" defTabSz="1095376" rtl="0" eaLnBrk="0" fontAlgn="base" latinLnBrk="0" hangingPunct="0">
              <a:lnSpc>
                <a:spcPct val="90000"/>
              </a:lnSpc>
              <a:spcBef>
                <a:spcPct val="0"/>
              </a:spcBef>
              <a:spcAft>
                <a:spcPct val="0"/>
              </a:spcAft>
              <a:buNone/>
              <a:defRPr lang="en-US" sz="5400" b="0" kern="1200" cap="none" spc="-360" dirty="0">
                <a:ln w="3175">
                  <a:noFill/>
                </a:ln>
                <a:gradFill flip="none" rotWithShape="1">
                  <a:gsLst>
                    <a:gs pos="28000">
                      <a:srgbClr val="0085C0"/>
                    </a:gs>
                    <a:gs pos="68000">
                      <a:srgbClr val="0070C0"/>
                    </a:gs>
                  </a:gsLst>
                  <a:lin ang="5400000" scaled="1"/>
                  <a:tileRect/>
                </a:gradFill>
                <a:effectLst>
                  <a:outerShdw blurRad="50800" dist="38100" dir="2700000" algn="tl" rotWithShape="0">
                    <a:prstClr val="black">
                      <a:alpha val="17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973413" y="4344989"/>
            <a:ext cx="10239883" cy="461665"/>
          </a:xfrm>
        </p:spPr>
        <p:txBody>
          <a:bodyPr>
            <a:noAutofit/>
          </a:bodyPr>
          <a:lstStyle>
            <a:lvl1pPr marL="0" indent="0" algn="l">
              <a:lnSpc>
                <a:spcPct val="90000"/>
              </a:lnSpc>
              <a:spcBef>
                <a:spcPts val="0"/>
              </a:spcBef>
              <a:buNone/>
              <a:defRPr>
                <a:solidFill>
                  <a:schemeClr val="accent2">
                    <a:lumMod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507868" y="1411553"/>
            <a:ext cx="1117309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507868" y="1411553"/>
            <a:ext cx="1117309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1" y="6238876"/>
            <a:ext cx="12188826" cy="619125"/>
          </a:xfrm>
          <a:solidFill>
            <a:srgbClr val="FFFF99"/>
          </a:solidFill>
        </p:spPr>
        <p:txBody>
          <a:bodyPr lIns="152394" tIns="76197" rIns="152394" bIns="76197" anchor="b">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962833" y="1905000"/>
            <a:ext cx="10718125" cy="21082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73138" y="2355850"/>
            <a:ext cx="9324523" cy="1523494"/>
          </a:xfrm>
        </p:spPr>
        <p:txBody>
          <a:bodyPr anchor="ctr" anchorCtr="0">
            <a:noAutofit/>
          </a:bodyPr>
          <a:lstStyle>
            <a:lvl1pPr algn="l" defTabSz="1095376" rtl="0" eaLnBrk="0" fontAlgn="base" latinLnBrk="0" hangingPunct="0">
              <a:lnSpc>
                <a:spcPct val="90000"/>
              </a:lnSpc>
              <a:spcBef>
                <a:spcPct val="0"/>
              </a:spcBef>
              <a:spcAft>
                <a:spcPct val="0"/>
              </a:spcAft>
              <a:buNone/>
              <a:defRPr lang="en-US" sz="5400" b="0" kern="1200" cap="none" spc="-360" dirty="0">
                <a:ln w="3175">
                  <a:noFill/>
                </a:ln>
                <a:gradFill flip="none" rotWithShape="1">
                  <a:gsLst>
                    <a:gs pos="28000">
                      <a:srgbClr val="0085C0"/>
                    </a:gs>
                    <a:gs pos="68000">
                      <a:srgbClr val="0070C0"/>
                    </a:gs>
                  </a:gsLst>
                  <a:lin ang="5400000" scaled="1"/>
                  <a:tileRect/>
                </a:gradFill>
                <a:effectLst>
                  <a:outerShdw blurRad="50800" dist="38100" dir="2700000" algn="tl" rotWithShape="0">
                    <a:prstClr val="black">
                      <a:alpha val="17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1889124" y="4344989"/>
            <a:ext cx="9324171" cy="461665"/>
          </a:xfrm>
        </p:spPr>
        <p:txBody>
          <a:bodyPr>
            <a:noAutofit/>
          </a:bodyPr>
          <a:lstStyle>
            <a:lvl1pPr marL="0" indent="0" algn="l">
              <a:lnSpc>
                <a:spcPct val="90000"/>
              </a:lnSpc>
              <a:spcBef>
                <a:spcPts val="0"/>
              </a:spcBef>
              <a:buNone/>
              <a:defRPr>
                <a:solidFill>
                  <a:schemeClr val="accent2">
                    <a:lumMod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p:nvPr>
        </p:nvSpPr>
        <p:spPr>
          <a:xfrm>
            <a:off x="972355" y="1420813"/>
            <a:ext cx="10240158" cy="1384994"/>
          </a:xfrm>
        </p:spPr>
        <p:txBody>
          <a:bodyPr>
            <a:noAutofit/>
            <a:scene3d>
              <a:camera prst="orthographicFront"/>
              <a:lightRig rig="flat" dir="t"/>
            </a:scene3d>
            <a:sp3d extrusionH="88900" contourW="2540">
              <a:bevelT w="38100" h="31750"/>
              <a:contourClr>
                <a:srgbClr val="F4A234"/>
              </a:contourClr>
            </a:sp3d>
          </a:bodyPr>
          <a:lstStyle>
            <a:lvl1pPr marL="0" indent="0" algn="r">
              <a:buFont typeface="Arial" pitchFamily="34" charset="0"/>
              <a:buNone/>
              <a:defRPr kumimoji="0" lang="en-US" sz="8800" b="1" i="1" u="none" strike="noStrike" kern="600" cap="none" spc="-250" normalizeH="0" baseline="0" noProof="0" dirty="0" smtClean="0">
                <a:ln w="11430"/>
                <a:solidFill>
                  <a:schemeClr val="accent5"/>
                </a:solidFill>
                <a:effectLst>
                  <a:outerShdw blurRad="50800" dist="38100" dir="2700000" algn="tl" rotWithShape="0">
                    <a:prstClr val="black">
                      <a:alpha val="57000"/>
                    </a:prstClr>
                  </a:outerShdw>
                </a:effectLst>
                <a:uLnTx/>
                <a:uFillTx/>
                <a:latin typeface="Segoe" pitchFamily="34" charset="0"/>
                <a:ea typeface="+mn-ea"/>
                <a:cs typeface="+mn-cs"/>
              </a:defRPr>
            </a:lvl1pPr>
          </a:lstStyle>
          <a:p>
            <a:pPr lvl="0"/>
            <a:r>
              <a:rPr lang="en-US" smtClean="0"/>
              <a:t>Click to edit Master text styles</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507868" y="1411552"/>
            <a:ext cx="1117309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pc="-150"/>
            </a:lvl1pPr>
          </a:lstStyle>
          <a:p>
            <a:r>
              <a:rPr lang="en-US" dirty="0" smtClean="0"/>
              <a:t>Click to edit Master title style</a:t>
            </a:r>
            <a:endParaRPr lang="en-US" dirty="0"/>
          </a:p>
        </p:txBody>
      </p:sp>
      <p:sp>
        <p:nvSpPr>
          <p:cNvPr id="3" name="Content Placeholder 2"/>
          <p:cNvSpPr>
            <a:spLocks noGrp="1"/>
          </p:cNvSpPr>
          <p:nvPr>
            <p:ph idx="1"/>
          </p:nvPr>
        </p:nvSpPr>
        <p:spPr>
          <a:xfrm>
            <a:off x="507868" y="1412875"/>
            <a:ext cx="1117309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7868" y="1411553"/>
            <a:ext cx="5484971" cy="1742015"/>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95986" y="1411553"/>
            <a:ext cx="5484971" cy="1742015"/>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507868" y="1411553"/>
            <a:ext cx="5484971" cy="346249"/>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7867" y="2174875"/>
            <a:ext cx="5484971"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93029" y="1411553"/>
            <a:ext cx="5487929" cy="346249"/>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1755" y="2174875"/>
            <a:ext cx="5489202"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bg bwMode="ltGray">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515938" y="4752975"/>
            <a:ext cx="7013575" cy="1662113"/>
          </a:xfrm>
          <a:prstGeom prst="rect">
            <a:avLst/>
          </a:prstGeom>
        </p:spPr>
        <p:txBody>
          <a:bodyPr wrap="none" lIns="0" tIns="0" rIns="0" bIns="0">
            <a:spAutoFit/>
          </a:bodyPr>
          <a:lstStyle/>
          <a:p>
            <a:pPr defTabSz="914363" fontAlgn="auto">
              <a:lnSpc>
                <a:spcPct val="90000"/>
              </a:lnSpc>
              <a:spcBef>
                <a:spcPct val="20000"/>
              </a:spcBef>
              <a:spcAft>
                <a:spcPts val="0"/>
              </a:spcAft>
              <a:buSzPct val="85000"/>
              <a:buFont typeface="Arial" pitchFamily="34" charset="0"/>
              <a:buNone/>
              <a:defRPr/>
            </a:pPr>
            <a:r>
              <a:rPr lang="en-US" sz="6000" dirty="0">
                <a:latin typeface="+mn-lt"/>
                <a:cs typeface="+mn-cs"/>
              </a:rPr>
              <a:t>Microsoft Research </a:t>
            </a:r>
            <a:br>
              <a:rPr lang="en-US" sz="6000" dirty="0">
                <a:latin typeface="+mn-lt"/>
                <a:cs typeface="+mn-cs"/>
              </a:rPr>
            </a:br>
            <a:r>
              <a:rPr lang="en-US" sz="6000" dirty="0">
                <a:latin typeface="+mn-lt"/>
                <a:cs typeface="+mn-cs"/>
              </a:rPr>
              <a:t>Faculty Summit 2008</a:t>
            </a:r>
            <a:endParaRPr lang="en-US" sz="8800" dirty="0">
              <a:solidFill>
                <a:schemeClr val="bg1"/>
              </a:solidFill>
              <a:latin typeface="+mn-lt"/>
              <a:cs typeface="+mn-cs"/>
            </a:endParaRPr>
          </a:p>
        </p:txBody>
      </p:sp>
      <p:pic>
        <p:nvPicPr>
          <p:cNvPr id="3" name="Picture 4" descr="Research_bL_r.png"/>
          <p:cNvPicPr>
            <a:picLocks noChangeAspect="1"/>
          </p:cNvPicPr>
          <p:nvPr/>
        </p:nvPicPr>
        <p:blipFill>
          <a:blip r:embed="rId3"/>
          <a:srcRect/>
          <a:stretch>
            <a:fillRect/>
          </a:stretch>
        </p:blipFill>
        <p:spPr bwMode="auto">
          <a:xfrm>
            <a:off x="9948863" y="206375"/>
            <a:ext cx="1709737" cy="474663"/>
          </a:xfrm>
          <a:prstGeom prst="rect">
            <a:avLst/>
          </a:prstGeom>
          <a:noFill/>
          <a:ln w="9525">
            <a:noFill/>
            <a:miter lim="800000"/>
            <a:headEnd/>
            <a:tailEnd/>
          </a:ln>
        </p:spPr>
      </p:pic>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theme" Target="../theme/theme2.xml"/><Relationship Id="rId1" Type="http://schemas.openxmlformats.org/officeDocument/2006/relationships/slideLayout" Target="../slideLayouts/slideLayout12.xml"/><Relationship Id="rId4" Type="http://schemas.openxmlformats.org/officeDocument/2006/relationships/image" Target="../media/image9.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5938" y="228600"/>
            <a:ext cx="11164887" cy="665163"/>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5123" name="Text Placeholder 2"/>
          <p:cNvSpPr>
            <a:spLocks noGrp="1"/>
          </p:cNvSpPr>
          <p:nvPr>
            <p:ph type="body" idx="1"/>
          </p:nvPr>
        </p:nvSpPr>
        <p:spPr bwMode="auto">
          <a:xfrm>
            <a:off x="515938" y="1420813"/>
            <a:ext cx="11164887" cy="212725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1" tx1="lt1" bg2="dk2" tx2="lt2" accent1="accent1" accent2="accent2" accent3="accent3" accent4="accent4" accent5="accent5" accent6="accent6" hlink="hlink" folHlink="folHlink"/>
  <p:sldLayoutIdLst>
    <p:sldLayoutId id="2147483785" r:id="rId1"/>
    <p:sldLayoutId id="2147483786" r:id="rId2"/>
    <p:sldLayoutId id="2147483778" r:id="rId3"/>
    <p:sldLayoutId id="2147483779" r:id="rId4"/>
    <p:sldLayoutId id="2147483780" r:id="rId5"/>
    <p:sldLayoutId id="2147483781" r:id="rId6"/>
    <p:sldLayoutId id="2147483782" r:id="rId7"/>
    <p:sldLayoutId id="2147483783" r:id="rId8"/>
    <p:sldLayoutId id="2147483787" r:id="rId9"/>
    <p:sldLayoutId id="2147483788" r:id="rId10"/>
    <p:sldLayoutId id="2147483789" r:id="rId11"/>
  </p:sldLayoutIdLst>
  <p:transition>
    <p:fade/>
  </p:transition>
  <p:txStyles>
    <p:titleStyle>
      <a:lvl1pPr algn="l" defTabSz="1095375" rtl="0" eaLnBrk="1" fontAlgn="base" hangingPunct="1">
        <a:lnSpc>
          <a:spcPct val="90000"/>
        </a:lnSpc>
        <a:spcBef>
          <a:spcPct val="0"/>
        </a:spcBef>
        <a:spcAft>
          <a:spcPct val="0"/>
        </a:spcAft>
        <a:defRPr lang="en-US" sz="4800" kern="1200" spc="-36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vl2pPr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2pPr>
      <a:lvl3pPr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3pPr>
      <a:lvl4pPr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4pPr>
      <a:lvl5pPr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5pPr>
      <a:lvl6pPr marL="457200"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6pPr>
      <a:lvl7pPr marL="914400"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7pPr>
      <a:lvl8pPr marL="1371600"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8pPr>
      <a:lvl9pPr marL="1828800"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9pPr>
    </p:titleStyle>
    <p:bodyStyle>
      <a:lvl1pPr marL="396875" indent="-396875" algn="l" defTabSz="912813" rtl="0" eaLnBrk="1" fontAlgn="base" hangingPunct="1">
        <a:lnSpc>
          <a:spcPct val="90000"/>
        </a:lnSpc>
        <a:spcBef>
          <a:spcPct val="20000"/>
        </a:spcBef>
        <a:spcAft>
          <a:spcPct val="0"/>
        </a:spcAft>
        <a:buSzPct val="85000"/>
        <a:buBlip>
          <a:blip r:embed="rId14"/>
        </a:buBlip>
        <a:defRPr sz="3200" kern="1200">
          <a:solidFill>
            <a:schemeClr val="bg1"/>
          </a:solidFill>
          <a:latin typeface="+mn-lt"/>
          <a:ea typeface="+mn-ea"/>
          <a:cs typeface="+mn-cs"/>
        </a:defRPr>
      </a:lvl1pPr>
      <a:lvl2pPr marL="914400" indent="-396875" algn="l" defTabSz="912813" rtl="0" eaLnBrk="1" fontAlgn="base" hangingPunct="1">
        <a:lnSpc>
          <a:spcPct val="90000"/>
        </a:lnSpc>
        <a:spcBef>
          <a:spcPct val="20000"/>
        </a:spcBef>
        <a:spcAft>
          <a:spcPct val="0"/>
        </a:spcAft>
        <a:buSzPct val="85000"/>
        <a:buBlip>
          <a:blip r:embed="rId14"/>
        </a:buBlip>
        <a:defRPr sz="2800" kern="1200">
          <a:solidFill>
            <a:schemeClr val="bg1"/>
          </a:solidFill>
          <a:latin typeface="+mn-lt"/>
          <a:ea typeface="+mn-ea"/>
          <a:cs typeface="+mn-cs"/>
        </a:defRPr>
      </a:lvl2pPr>
      <a:lvl3pPr marL="1258888" indent="-344488" algn="l" defTabSz="912813" rtl="0" eaLnBrk="1" fontAlgn="base" hangingPunct="1">
        <a:lnSpc>
          <a:spcPct val="90000"/>
        </a:lnSpc>
        <a:spcBef>
          <a:spcPct val="20000"/>
        </a:spcBef>
        <a:spcAft>
          <a:spcPct val="0"/>
        </a:spcAft>
        <a:buSzPct val="85000"/>
        <a:buBlip>
          <a:blip r:embed="rId14"/>
        </a:buBlip>
        <a:defRPr sz="2400" kern="1200">
          <a:solidFill>
            <a:schemeClr val="bg1"/>
          </a:solidFill>
          <a:latin typeface="+mn-lt"/>
          <a:ea typeface="+mn-ea"/>
          <a:cs typeface="+mn-cs"/>
        </a:defRPr>
      </a:lvl3pPr>
      <a:lvl4pPr marL="1604963" indent="-346075" algn="l" defTabSz="912813" rtl="0" eaLnBrk="1" fontAlgn="base" hangingPunct="1">
        <a:lnSpc>
          <a:spcPct val="90000"/>
        </a:lnSpc>
        <a:spcBef>
          <a:spcPct val="20000"/>
        </a:spcBef>
        <a:spcAft>
          <a:spcPct val="0"/>
        </a:spcAft>
        <a:buSzPct val="85000"/>
        <a:buBlip>
          <a:blip r:embed="rId14"/>
        </a:buBlip>
        <a:defRPr sz="2400" kern="1200">
          <a:solidFill>
            <a:schemeClr val="bg1"/>
          </a:solidFill>
          <a:latin typeface="+mn-lt"/>
          <a:ea typeface="+mn-ea"/>
          <a:cs typeface="+mn-cs"/>
        </a:defRPr>
      </a:lvl4pPr>
      <a:lvl5pPr marL="1941513" indent="-336550" algn="l" defTabSz="912813" rtl="0" eaLnBrk="1" fontAlgn="base" hangingPunct="1">
        <a:lnSpc>
          <a:spcPct val="90000"/>
        </a:lnSpc>
        <a:spcBef>
          <a:spcPct val="20000"/>
        </a:spcBef>
        <a:spcAft>
          <a:spcPct val="0"/>
        </a:spcAft>
        <a:buSzPct val="85000"/>
        <a:buBlip>
          <a:blip r:embed="rId14"/>
        </a:buBlip>
        <a:defRPr sz="2400" kern="1200">
          <a:solidFill>
            <a:schemeClr val="bg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6146" name="Picture 3" descr="white rectangle.png"/>
          <p:cNvPicPr>
            <a:picLocks noChangeAspect="1"/>
          </p:cNvPicPr>
          <p:nvPr/>
        </p:nvPicPr>
        <p:blipFill>
          <a:blip r:embed="rId4"/>
          <a:srcRect b="10452"/>
          <a:stretch>
            <a:fillRect/>
          </a:stretch>
        </p:blipFill>
        <p:spPr bwMode="auto">
          <a:xfrm>
            <a:off x="0" y="1300163"/>
            <a:ext cx="12188825" cy="5557837"/>
          </a:xfrm>
          <a:prstGeom prst="rect">
            <a:avLst/>
          </a:prstGeom>
          <a:noFill/>
          <a:ln w="9525">
            <a:noFill/>
            <a:miter lim="800000"/>
            <a:headEnd/>
            <a:tailEnd/>
          </a:ln>
        </p:spPr>
      </p:pic>
      <p:sp>
        <p:nvSpPr>
          <p:cNvPr id="2" name="Title Placeholder 1"/>
          <p:cNvSpPr>
            <a:spLocks noGrp="1"/>
          </p:cNvSpPr>
          <p:nvPr>
            <p:ph type="title"/>
          </p:nvPr>
        </p:nvSpPr>
        <p:spPr>
          <a:xfrm>
            <a:off x="508000" y="230188"/>
            <a:ext cx="11172825" cy="665162"/>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6148" name="Text Placeholder 2"/>
          <p:cNvSpPr>
            <a:spLocks noGrp="1"/>
          </p:cNvSpPr>
          <p:nvPr>
            <p:ph type="body" idx="1"/>
          </p:nvPr>
        </p:nvSpPr>
        <p:spPr bwMode="auto">
          <a:xfrm>
            <a:off x="963613" y="1905000"/>
            <a:ext cx="10717212" cy="210820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784" r:id="rId1"/>
  </p:sldLayoutIdLst>
  <p:transition>
    <p:fade/>
  </p:transition>
  <p:txStyles>
    <p:titleStyle>
      <a:lvl1pPr algn="l" defTabSz="912813" rtl="0" eaLnBrk="0" fontAlgn="base" hangingPunct="0">
        <a:lnSpc>
          <a:spcPct val="90000"/>
        </a:lnSpc>
        <a:spcBef>
          <a:spcPct val="0"/>
        </a:spcBef>
        <a:spcAft>
          <a:spcPct val="0"/>
        </a:spcAft>
        <a:defRPr lang="en-US" sz="4800" kern="12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Segoe" pitchFamily="34" charset="0"/>
          <a:ea typeface="+mn-ea"/>
          <a:cs typeface="Arial" charset="0"/>
        </a:defRPr>
      </a:lvl1pPr>
      <a:lvl2pPr algn="l" defTabSz="912813" rtl="0" eaLnBrk="0" fontAlgn="base" hangingPunct="0">
        <a:lnSpc>
          <a:spcPct val="90000"/>
        </a:lnSpc>
        <a:spcBef>
          <a:spcPct val="0"/>
        </a:spcBef>
        <a:spcAft>
          <a:spcPct val="0"/>
        </a:spcAft>
        <a:defRPr sz="4800">
          <a:solidFill>
            <a:schemeClr val="tx1"/>
          </a:solidFill>
          <a:latin typeface="Segoe" pitchFamily="34" charset="0"/>
          <a:cs typeface="Arial" pitchFamily="34" charset="0"/>
        </a:defRPr>
      </a:lvl2pPr>
      <a:lvl3pPr algn="l" defTabSz="912813" rtl="0" eaLnBrk="0" fontAlgn="base" hangingPunct="0">
        <a:lnSpc>
          <a:spcPct val="90000"/>
        </a:lnSpc>
        <a:spcBef>
          <a:spcPct val="0"/>
        </a:spcBef>
        <a:spcAft>
          <a:spcPct val="0"/>
        </a:spcAft>
        <a:defRPr sz="4800">
          <a:solidFill>
            <a:schemeClr val="tx1"/>
          </a:solidFill>
          <a:latin typeface="Segoe" pitchFamily="34" charset="0"/>
          <a:cs typeface="Arial" pitchFamily="34" charset="0"/>
        </a:defRPr>
      </a:lvl3pPr>
      <a:lvl4pPr algn="l" defTabSz="912813" rtl="0" eaLnBrk="0" fontAlgn="base" hangingPunct="0">
        <a:lnSpc>
          <a:spcPct val="90000"/>
        </a:lnSpc>
        <a:spcBef>
          <a:spcPct val="0"/>
        </a:spcBef>
        <a:spcAft>
          <a:spcPct val="0"/>
        </a:spcAft>
        <a:defRPr sz="4800">
          <a:solidFill>
            <a:schemeClr val="tx1"/>
          </a:solidFill>
          <a:latin typeface="Segoe" pitchFamily="34" charset="0"/>
          <a:cs typeface="Arial" pitchFamily="34" charset="0"/>
        </a:defRPr>
      </a:lvl4pPr>
      <a:lvl5pPr algn="l" defTabSz="912813" rtl="0" eaLnBrk="0" fontAlgn="base" hangingPunct="0">
        <a:lnSpc>
          <a:spcPct val="90000"/>
        </a:lnSpc>
        <a:spcBef>
          <a:spcPct val="0"/>
        </a:spcBef>
        <a:spcAft>
          <a:spcPct val="0"/>
        </a:spcAft>
        <a:defRPr sz="4800">
          <a:solidFill>
            <a:schemeClr val="tx1"/>
          </a:solidFill>
          <a:latin typeface="Segoe" pitchFamily="34" charset="0"/>
          <a:cs typeface="Arial" pitchFamily="34" charset="0"/>
        </a:defRPr>
      </a:lvl5pPr>
      <a:lvl6pPr marL="457200" algn="l" defTabSz="912813" rtl="0" fontAlgn="base">
        <a:lnSpc>
          <a:spcPct val="90000"/>
        </a:lnSpc>
        <a:spcBef>
          <a:spcPct val="0"/>
        </a:spcBef>
        <a:spcAft>
          <a:spcPct val="0"/>
        </a:spcAft>
        <a:defRPr sz="4800">
          <a:solidFill>
            <a:schemeClr val="tx1"/>
          </a:solidFill>
          <a:latin typeface="Segoe" pitchFamily="34" charset="0"/>
          <a:cs typeface="Arial" pitchFamily="34" charset="0"/>
        </a:defRPr>
      </a:lvl6pPr>
      <a:lvl7pPr marL="914400" algn="l" defTabSz="912813" rtl="0" fontAlgn="base">
        <a:lnSpc>
          <a:spcPct val="90000"/>
        </a:lnSpc>
        <a:spcBef>
          <a:spcPct val="0"/>
        </a:spcBef>
        <a:spcAft>
          <a:spcPct val="0"/>
        </a:spcAft>
        <a:defRPr sz="4800">
          <a:solidFill>
            <a:schemeClr val="tx1"/>
          </a:solidFill>
          <a:latin typeface="Segoe" pitchFamily="34" charset="0"/>
          <a:cs typeface="Arial" pitchFamily="34" charset="0"/>
        </a:defRPr>
      </a:lvl7pPr>
      <a:lvl8pPr marL="1371600" algn="l" defTabSz="912813" rtl="0" fontAlgn="base">
        <a:lnSpc>
          <a:spcPct val="90000"/>
        </a:lnSpc>
        <a:spcBef>
          <a:spcPct val="0"/>
        </a:spcBef>
        <a:spcAft>
          <a:spcPct val="0"/>
        </a:spcAft>
        <a:defRPr sz="4800">
          <a:solidFill>
            <a:schemeClr val="tx1"/>
          </a:solidFill>
          <a:latin typeface="Segoe" pitchFamily="34" charset="0"/>
          <a:cs typeface="Arial" pitchFamily="34" charset="0"/>
        </a:defRPr>
      </a:lvl8pPr>
      <a:lvl9pPr marL="1828800" algn="l" defTabSz="912813" rtl="0" fontAlgn="base">
        <a:lnSpc>
          <a:spcPct val="90000"/>
        </a:lnSpc>
        <a:spcBef>
          <a:spcPct val="0"/>
        </a:spcBef>
        <a:spcAft>
          <a:spcPct val="0"/>
        </a:spcAft>
        <a:defRPr sz="4800">
          <a:solidFill>
            <a:schemeClr val="tx1"/>
          </a:solidFill>
          <a:latin typeface="Segoe" pitchFamily="34" charset="0"/>
          <a:cs typeface="Arial" pitchFamily="34" charset="0"/>
        </a:defRPr>
      </a:lvl9pPr>
    </p:titleStyle>
    <p:bodyStyle>
      <a:lvl1pPr marL="342900" indent="-342900" algn="l" defTabSz="912813" rtl="0" eaLnBrk="0" fontAlgn="base" hangingPunct="0">
        <a:lnSpc>
          <a:spcPct val="90000"/>
        </a:lnSpc>
        <a:spcBef>
          <a:spcPct val="20000"/>
        </a:spcBef>
        <a:spcAft>
          <a:spcPct val="0"/>
        </a:spcAft>
        <a:buFont typeface="Arial" pitchFamily="34" charset="0"/>
        <a:defRPr sz="3000" b="1" kern="1200">
          <a:solidFill>
            <a:schemeClr val="tx1"/>
          </a:solidFill>
          <a:latin typeface="Courier New" pitchFamily="49" charset="0"/>
          <a:ea typeface="+mn-ea"/>
          <a:cs typeface="Courier New" pitchFamily="49" charset="0"/>
        </a:defRPr>
      </a:lvl1pPr>
      <a:lvl2pPr marL="384175" indent="-6350" algn="l" defTabSz="912813" rtl="0" eaLnBrk="0" fontAlgn="base" hangingPunct="0">
        <a:lnSpc>
          <a:spcPct val="90000"/>
        </a:lnSpc>
        <a:spcBef>
          <a:spcPct val="20000"/>
        </a:spcBef>
        <a:spcAft>
          <a:spcPct val="0"/>
        </a:spcAft>
        <a:buFont typeface="Arial" pitchFamily="34" charset="0"/>
        <a:defRPr sz="2800" b="1" kern="1200">
          <a:solidFill>
            <a:schemeClr val="tx1"/>
          </a:solidFill>
          <a:latin typeface="Courier New" pitchFamily="49" charset="0"/>
          <a:ea typeface="+mn-ea"/>
          <a:cs typeface="Courier New" pitchFamily="49" charset="0"/>
        </a:defRPr>
      </a:lvl2pPr>
      <a:lvl3pPr marL="760413" indent="-6350" algn="l" defTabSz="912813" rtl="0" eaLnBrk="0" fontAlgn="base" hangingPunct="0">
        <a:lnSpc>
          <a:spcPct val="90000"/>
        </a:lnSpc>
        <a:spcBef>
          <a:spcPct val="20000"/>
        </a:spcBef>
        <a:spcAft>
          <a:spcPct val="0"/>
        </a:spcAft>
        <a:buFont typeface="Arial" pitchFamily="34" charset="0"/>
        <a:defRPr sz="2400" b="1" kern="1200">
          <a:solidFill>
            <a:schemeClr val="tx1"/>
          </a:solidFill>
          <a:latin typeface="Courier New" pitchFamily="49" charset="0"/>
          <a:ea typeface="+mn-ea"/>
          <a:cs typeface="Courier New" pitchFamily="49" charset="0"/>
        </a:defRPr>
      </a:lvl3pPr>
      <a:lvl4pPr marL="1093788" indent="6350" algn="l" defTabSz="912813" rtl="0" eaLnBrk="0" fontAlgn="base" hangingPunct="0">
        <a:lnSpc>
          <a:spcPct val="90000"/>
        </a:lnSpc>
        <a:spcBef>
          <a:spcPct val="20000"/>
        </a:spcBef>
        <a:spcAft>
          <a:spcPct val="0"/>
        </a:spcAft>
        <a:buFont typeface="Arial" pitchFamily="34" charset="0"/>
        <a:defRPr sz="2400" b="1" kern="1200">
          <a:solidFill>
            <a:schemeClr val="tx1"/>
          </a:solidFill>
          <a:latin typeface="Courier New" pitchFamily="49" charset="0"/>
          <a:ea typeface="+mn-ea"/>
          <a:cs typeface="Courier New" pitchFamily="49" charset="0"/>
        </a:defRPr>
      </a:lvl4pPr>
      <a:lvl5pPr marL="1425575" indent="403225" algn="l" defTabSz="912813" rtl="0" eaLnBrk="0" fontAlgn="base" hangingPunct="0">
        <a:lnSpc>
          <a:spcPct val="90000"/>
        </a:lnSpc>
        <a:spcBef>
          <a:spcPct val="20000"/>
        </a:spcBef>
        <a:spcAft>
          <a:spcPct val="0"/>
        </a:spcAft>
        <a:buFont typeface="Arial" pitchFamily="34" charset="0"/>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hyperlink" Target="http://research.microsoft.com/workshops/FS2008/bios.aspx#LeeD" TargetMode="External"/><Relationship Id="rId7" Type="http://schemas.openxmlformats.org/officeDocument/2006/relationships/hyperlink" Target="http://research.microsoft.com/workshops/FS2008/bios.aspx#VijayR"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hyperlink" Target="http://research.microsoft.com/workshops/FS2008/bios.aspx#NatasaM" TargetMode="External"/><Relationship Id="rId5" Type="http://schemas.openxmlformats.org/officeDocument/2006/relationships/hyperlink" Target="http://research.microsoft.com/workshops/FS2008/bios.aspx#PeterM" TargetMode="External"/><Relationship Id="rId4" Type="http://schemas.openxmlformats.org/officeDocument/2006/relationships/hyperlink" Target="http://research.microsoft.com/workshops/FS2008/bios.aspx#PaulG"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67267" y="3891224"/>
            <a:ext cx="10239375" cy="1009065"/>
          </a:xfrm>
        </p:spPr>
        <p:txBody>
          <a:bodyPr rtlCol="0"/>
          <a:lstStyle/>
          <a:p>
            <a:pPr defTabSz="914363" fontAlgn="auto">
              <a:lnSpc>
                <a:spcPct val="120000"/>
              </a:lnSpc>
              <a:spcAft>
                <a:spcPts val="0"/>
              </a:spcAft>
              <a:defRPr/>
            </a:pPr>
            <a:r>
              <a:rPr lang="en-US" sz="2400" dirty="0" smtClean="0">
                <a:hlinkClick r:id="rId3" action="ppaction://hlinkfile"/>
              </a:rPr>
              <a:t>Lee Dirks</a:t>
            </a:r>
            <a:r>
              <a:rPr lang="en-US" sz="2400" dirty="0" smtClean="0"/>
              <a:t>, Microsoft External Research </a:t>
            </a:r>
            <a:r>
              <a:rPr lang="en-US" sz="2400" dirty="0" smtClean="0">
                <a:solidFill>
                  <a:schemeClr val="bg1">
                    <a:lumMod val="50000"/>
                    <a:lumOff val="50000"/>
                  </a:schemeClr>
                </a:solidFill>
              </a:rPr>
              <a:t>(moderator)</a:t>
            </a:r>
          </a:p>
          <a:p>
            <a:pPr defTabSz="914363" fontAlgn="auto">
              <a:lnSpc>
                <a:spcPct val="120000"/>
              </a:lnSpc>
              <a:spcAft>
                <a:spcPts val="0"/>
              </a:spcAft>
              <a:defRPr/>
            </a:pPr>
            <a:r>
              <a:rPr lang="en-US" sz="2400" dirty="0" smtClean="0">
                <a:hlinkClick r:id="rId4" action="ppaction://hlinkfile"/>
              </a:rPr>
              <a:t>Paul Ginsparg</a:t>
            </a:r>
            <a:r>
              <a:rPr lang="en-US" sz="2400" dirty="0" smtClean="0"/>
              <a:t>, Cornell University / arXiv.org</a:t>
            </a:r>
          </a:p>
          <a:p>
            <a:pPr defTabSz="914363" fontAlgn="auto">
              <a:lnSpc>
                <a:spcPct val="120000"/>
              </a:lnSpc>
              <a:spcAft>
                <a:spcPts val="0"/>
              </a:spcAft>
              <a:defRPr/>
            </a:pPr>
            <a:r>
              <a:rPr lang="en-US" sz="2400" dirty="0" smtClean="0">
                <a:hlinkClick r:id="rId5" action="ppaction://hlinkfile"/>
              </a:rPr>
              <a:t>Peter Murray-Rust</a:t>
            </a:r>
            <a:r>
              <a:rPr lang="en-US" sz="2400" dirty="0" smtClean="0"/>
              <a:t>, University of Cambridge </a:t>
            </a:r>
          </a:p>
          <a:p>
            <a:pPr defTabSz="914363" fontAlgn="auto">
              <a:lnSpc>
                <a:spcPct val="120000"/>
              </a:lnSpc>
              <a:spcAft>
                <a:spcPts val="0"/>
              </a:spcAft>
              <a:defRPr/>
            </a:pPr>
            <a:r>
              <a:rPr lang="en-US" sz="2400" dirty="0" smtClean="0">
                <a:hlinkClick r:id="rId6" action="ppaction://hlinkfile"/>
              </a:rPr>
              <a:t>Natasa Milic-Frayling</a:t>
            </a:r>
            <a:r>
              <a:rPr lang="en-US" sz="2400" dirty="0" smtClean="0"/>
              <a:t>, Microsoft Research – Cambridge</a:t>
            </a:r>
          </a:p>
          <a:p>
            <a:pPr defTabSz="914363" fontAlgn="auto">
              <a:lnSpc>
                <a:spcPct val="120000"/>
              </a:lnSpc>
              <a:spcAft>
                <a:spcPts val="0"/>
              </a:spcAft>
              <a:defRPr/>
            </a:pPr>
            <a:r>
              <a:rPr lang="en-US" sz="2400" dirty="0" smtClean="0">
                <a:hlinkClick r:id="rId7" action="ppaction://hlinkfile"/>
              </a:rPr>
              <a:t>Vijay Rajagopalan</a:t>
            </a:r>
            <a:r>
              <a:rPr lang="en-US" sz="2400" dirty="0" smtClean="0"/>
              <a:t>, Microsoft Corporation (Interoperability)   </a:t>
            </a:r>
            <a:endParaRPr lang="en-US" sz="2400" dirty="0" smtClean="0">
              <a:solidFill>
                <a:schemeClr val="bg1">
                  <a:lumMod val="75000"/>
                  <a:lumOff val="25000"/>
                </a:schemeClr>
              </a:solidFill>
            </a:endParaRPr>
          </a:p>
        </p:txBody>
      </p:sp>
      <p:sp>
        <p:nvSpPr>
          <p:cNvPr id="5" name="Title 1"/>
          <p:cNvSpPr>
            <a:spLocks noGrp="1"/>
          </p:cNvSpPr>
          <p:nvPr>
            <p:ph type="ctrTitle"/>
          </p:nvPr>
        </p:nvSpPr>
        <p:spPr>
          <a:xfrm>
            <a:off x="973413" y="1905001"/>
            <a:ext cx="11215412" cy="1825170"/>
          </a:xfrm>
        </p:spPr>
        <p:txBody>
          <a:bodyPr>
            <a:noAutofit/>
          </a:bodyPr>
          <a:lstStyle/>
          <a:p>
            <a:pPr>
              <a:lnSpc>
                <a:spcPct val="100000"/>
              </a:lnSpc>
              <a:spcBef>
                <a:spcPts val="0"/>
              </a:spcBef>
              <a:spcAft>
                <a:spcPts val="600"/>
              </a:spcAft>
            </a:pPr>
            <a:r>
              <a:rPr b="1" smtClean="0"/>
              <a:t>New Developments in </a:t>
            </a:r>
            <a:br>
              <a:rPr b="1" smtClean="0"/>
            </a:br>
            <a:r>
              <a:rPr b="1" smtClean="0"/>
              <a:t>Scholarly Communication</a:t>
            </a:r>
            <a:r>
              <a:rPr smtClean="0"/>
              <a:t> </a:t>
            </a:r>
            <a:endParaRPr lang="en-US" sz="3600" i="1" noProof="0" dirty="0">
              <a:solidFill>
                <a:schemeClr val="accent5">
                  <a:lumMod val="75000"/>
                </a:schemeClr>
              </a:solidFill>
            </a:endParaRP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C:\Program Files\Microsoft Resource DVD Artwork\DVD_ART\BoxShots_Logos\MICROSOFT\Microsoft logo with new tagline black.png"/>
          <p:cNvPicPr>
            <a:picLocks noChangeAspect="1" noChangeArrowheads="1"/>
          </p:cNvPicPr>
          <p:nvPr/>
        </p:nvPicPr>
        <p:blipFill>
          <a:blip r:embed="rId3"/>
          <a:srcRect/>
          <a:stretch>
            <a:fillRect/>
          </a:stretch>
        </p:blipFill>
        <p:spPr bwMode="auto">
          <a:xfrm>
            <a:off x="3021013" y="2762250"/>
            <a:ext cx="6146800" cy="1333500"/>
          </a:xfrm>
          <a:prstGeom prst="rect">
            <a:avLst/>
          </a:prstGeom>
          <a:noFill/>
          <a:ln w="9525">
            <a:noFill/>
            <a:miter lim="800000"/>
            <a:headEnd/>
            <a:tailEnd/>
          </a:ln>
        </p:spPr>
      </p:pic>
      <p:sp>
        <p:nvSpPr>
          <p:cNvPr id="23555" name="Text Box 3"/>
          <p:cNvSpPr txBox="1">
            <a:spLocks noChangeArrowheads="1"/>
          </p:cNvSpPr>
          <p:nvPr/>
        </p:nvSpPr>
        <p:spPr bwMode="blackWhite">
          <a:xfrm>
            <a:off x="508000" y="6083300"/>
            <a:ext cx="11172825" cy="415925"/>
          </a:xfrm>
          <a:prstGeom prst="rect">
            <a:avLst/>
          </a:prstGeom>
          <a:noFill/>
          <a:ln w="12700">
            <a:noFill/>
            <a:miter lim="800000"/>
            <a:headEnd type="none" w="sm" len="sm"/>
            <a:tailEnd type="none" w="sm" len="sm"/>
          </a:ln>
        </p:spPr>
        <p:txBody>
          <a:bodyPr lIns="91425" tIns="45713" rIns="91425" bIns="45713">
            <a:spAutoFit/>
          </a:bodyPr>
          <a:lstStyle/>
          <a:p>
            <a:pPr algn="ctr" eaLnBrk="0" hangingPunct="0"/>
            <a:r>
              <a:rPr lang="en-US" sz="700">
                <a:solidFill>
                  <a:schemeClr val="bg1"/>
                </a:solidFill>
                <a:latin typeface="Segoe"/>
              </a:rPr>
              <a:t>© 2008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Microsoft_Research_Faculty_Summit_Template_PPT03_16x9">
  <a:themeElements>
    <a:clrScheme name="Research">
      <a:dk1>
        <a:srgbClr val="000000"/>
      </a:dk1>
      <a:lt1>
        <a:srgbClr val="FFFFFF"/>
      </a:lt1>
      <a:dk2>
        <a:srgbClr val="3F3F3F"/>
      </a:dk2>
      <a:lt2>
        <a:srgbClr val="FFFFFF"/>
      </a:lt2>
      <a:accent1>
        <a:srgbClr val="FFDF79"/>
      </a:accent1>
      <a:accent2>
        <a:srgbClr val="5782B5"/>
      </a:accent2>
      <a:accent3>
        <a:srgbClr val="E15555"/>
      </a:accent3>
      <a:accent4>
        <a:srgbClr val="94D850"/>
      </a:accent4>
      <a:accent5>
        <a:srgbClr val="FFA94B"/>
      </a:accent5>
      <a:accent6>
        <a:srgbClr val="9047B9"/>
      </a:accent6>
      <a:hlink>
        <a:srgbClr val="009ED6"/>
      </a:hlink>
      <a:folHlink>
        <a:srgbClr val="DDD819"/>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txDef>
      <a:spPr/>
      <a:bodyPr vert="horz" wrap="square" lIns="0" tIns="0" rIns="0" bIns="0" rtlCol="0">
        <a:spAutoFit/>
      </a:bodyPr>
      <a:lstStyle>
        <a:defPPr marL="396875" marR="0" indent="-396875" algn="l" defTabSz="914363" rtl="0" eaLnBrk="1" fontAlgn="auto" latinLnBrk="0" hangingPunct="1">
          <a:lnSpc>
            <a:spcPct val="90000"/>
          </a:lnSpc>
          <a:spcBef>
            <a:spcPct val="20000"/>
          </a:spcBef>
          <a:spcAft>
            <a:spcPts val="0"/>
          </a:spcAft>
          <a:buClrTx/>
          <a:buSzPct val="85000"/>
          <a:buFont typeface="Arial" pitchFamily="34" charset="0"/>
          <a:buNone/>
          <a:tabLst/>
          <a:defRPr kumimoji="0" sz="3200" b="0" i="0" u="none" strike="noStrike" kern="1200" cap="none" spc="0" normalizeH="0" baseline="0" noProof="0" smtClean="0">
            <a:ln>
              <a:noFill/>
            </a:ln>
            <a:solidFill>
              <a:schemeClr val="bg1"/>
            </a:solidFill>
            <a:effectLst/>
            <a:uLnTx/>
            <a:uFillTx/>
            <a:latin typeface="+mn-lt"/>
            <a:ea typeface="+mn-ea"/>
            <a:cs typeface="+mn-cs"/>
          </a:defRPr>
        </a:defPPr>
      </a:lstStyle>
    </a:tx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Microsoft_Research_Faculty_Summit_Template_PPT03_16x9</Template>
  <TotalTime>0</TotalTime>
  <Words>465</Words>
  <Application>Microsoft Office PowerPoint</Application>
  <PresentationFormat>Custom</PresentationFormat>
  <Paragraphs>19</Paragraphs>
  <Slides>3</Slides>
  <Notes>3</Notes>
  <HiddenSlides>0</HiddenSlides>
  <MMClips>0</MMClips>
  <ScaleCrop>false</ScaleCrop>
  <HeadingPairs>
    <vt:vector size="4" baseType="variant">
      <vt:variant>
        <vt:lpstr>Theme</vt:lpstr>
      </vt:variant>
      <vt:variant>
        <vt:i4>2</vt:i4>
      </vt:variant>
      <vt:variant>
        <vt:lpstr>Slide Titles</vt:lpstr>
      </vt:variant>
      <vt:variant>
        <vt:i4>3</vt:i4>
      </vt:variant>
    </vt:vector>
  </HeadingPairs>
  <TitlesOfParts>
    <vt:vector size="5" baseType="lpstr">
      <vt:lpstr>Microsoft_Research_Faculty_Summit_Template_PPT03_16x9</vt:lpstr>
      <vt:lpstr>White with Courier font for code slides</vt:lpstr>
      <vt:lpstr>Slide 1</vt:lpstr>
      <vt:lpstr>New Developments in  Scholarly Communication </vt:lpstr>
      <vt:lpstr>Slide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Developments in _x000b_Scholarly Communication</dc:title>
  <dc:subject>Research Facility Summit</dc:subject>
  <dc:creator/>
  <dc:description>Event Date: July 28 &amp; 29, 2008_x000d_
Event Location: Redmond, WA</dc:description>
  <cp:lastModifiedBy/>
  <cp:revision>1</cp:revision>
  <dcterms:created xsi:type="dcterms:W3CDTF">2008-07-28T00:46:33Z</dcterms:created>
  <dcterms:modified xsi:type="dcterms:W3CDTF">2008-08-01T17:03:55Z</dcterms:modified>
</cp:coreProperties>
</file>